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6" r:id="rId5"/>
    <p:sldId id="260" r:id="rId6"/>
    <p:sldId id="271" r:id="rId7"/>
    <p:sldId id="263" r:id="rId8"/>
    <p:sldId id="264" r:id="rId9"/>
    <p:sldId id="258" r:id="rId10"/>
    <p:sldId id="288" r:id="rId11"/>
    <p:sldId id="280" r:id="rId12"/>
    <p:sldId id="281" r:id="rId13"/>
    <p:sldId id="286" r:id="rId14"/>
    <p:sldId id="289" r:id="rId15"/>
    <p:sldId id="275" r:id="rId16"/>
    <p:sldId id="284" r:id="rId17"/>
    <p:sldId id="267" r:id="rId18"/>
    <p:sldId id="285" r:id="rId19"/>
    <p:sldId id="274" r:id="rId20"/>
    <p:sldId id="283" r:id="rId21"/>
    <p:sldId id="290" r:id="rId22"/>
    <p:sldId id="277" r:id="rId23"/>
    <p:sldId id="278" r:id="rId24"/>
    <p:sldId id="276" r:id="rId25"/>
    <p:sldId id="287" r:id="rId26"/>
    <p:sldId id="291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9ED04-4B6D-429B-869A-84146552D71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1F64D43A-234B-4E62-8ECA-A56D6A5B09D8}">
      <dgm:prSet phldrT="[Text]"/>
      <dgm:spPr/>
      <dgm:t>
        <a:bodyPr/>
        <a:lstStyle/>
        <a:p>
          <a:r>
            <a:rPr lang="en-US" dirty="0"/>
            <a:t>Work</a:t>
          </a:r>
        </a:p>
      </dgm:t>
    </dgm:pt>
    <dgm:pt modelId="{3D948C94-8B3E-448C-8122-F1D3495FB19E}" type="parTrans" cxnId="{B82A433E-C4F7-4FEC-9ECF-F76DFF0E50DD}">
      <dgm:prSet/>
      <dgm:spPr/>
      <dgm:t>
        <a:bodyPr/>
        <a:lstStyle/>
        <a:p>
          <a:endParaRPr lang="en-US"/>
        </a:p>
      </dgm:t>
    </dgm:pt>
    <dgm:pt modelId="{DEDD938A-9509-460D-98D8-2DDCC915BF0B}" type="sibTrans" cxnId="{B82A433E-C4F7-4FEC-9ECF-F76DFF0E50DD}">
      <dgm:prSet/>
      <dgm:spPr/>
      <dgm:t>
        <a:bodyPr/>
        <a:lstStyle/>
        <a:p>
          <a:endParaRPr lang="en-US"/>
        </a:p>
      </dgm:t>
    </dgm:pt>
    <dgm:pt modelId="{E32E306D-9D50-45DD-8D4F-BD4B98C5A10A}">
      <dgm:prSet phldrT="[Text]"/>
      <dgm:spPr/>
      <dgm:t>
        <a:bodyPr/>
        <a:lstStyle/>
        <a:p>
          <a:r>
            <a:rPr lang="en-US" dirty="0"/>
            <a:t>Military</a:t>
          </a:r>
        </a:p>
      </dgm:t>
    </dgm:pt>
    <dgm:pt modelId="{8184A2DC-70E8-4602-8550-A05CF8F8C743}" type="parTrans" cxnId="{9694BF62-2195-4097-A184-8C5A2D77EC95}">
      <dgm:prSet/>
      <dgm:spPr/>
      <dgm:t>
        <a:bodyPr/>
        <a:lstStyle/>
        <a:p>
          <a:endParaRPr lang="en-US"/>
        </a:p>
      </dgm:t>
    </dgm:pt>
    <dgm:pt modelId="{B8784608-8214-4532-8983-289CDDD6F5D0}" type="sibTrans" cxnId="{9694BF62-2195-4097-A184-8C5A2D77EC95}">
      <dgm:prSet/>
      <dgm:spPr/>
      <dgm:t>
        <a:bodyPr/>
        <a:lstStyle/>
        <a:p>
          <a:endParaRPr lang="en-US"/>
        </a:p>
      </dgm:t>
    </dgm:pt>
    <dgm:pt modelId="{CF751944-9023-4323-8CDE-A9ECA45863DD}">
      <dgm:prSet phldrT="[Text]"/>
      <dgm:spPr/>
      <dgm:t>
        <a:bodyPr/>
        <a:lstStyle/>
        <a:p>
          <a:r>
            <a:rPr lang="en-US" dirty="0"/>
            <a:t>Vocational</a:t>
          </a:r>
        </a:p>
      </dgm:t>
    </dgm:pt>
    <dgm:pt modelId="{54FA197F-A5FF-49B3-AF8C-E0A22672CF1C}" type="parTrans" cxnId="{AEDA3670-E556-4F2D-B1B6-5878EBCD7F9D}">
      <dgm:prSet/>
      <dgm:spPr/>
      <dgm:t>
        <a:bodyPr/>
        <a:lstStyle/>
        <a:p>
          <a:endParaRPr lang="en-US"/>
        </a:p>
      </dgm:t>
    </dgm:pt>
    <dgm:pt modelId="{A4DBED27-D748-4F20-B686-7F4B8F28AE1A}" type="sibTrans" cxnId="{AEDA3670-E556-4F2D-B1B6-5878EBCD7F9D}">
      <dgm:prSet/>
      <dgm:spPr/>
      <dgm:t>
        <a:bodyPr/>
        <a:lstStyle/>
        <a:p>
          <a:endParaRPr lang="en-US"/>
        </a:p>
      </dgm:t>
    </dgm:pt>
    <dgm:pt modelId="{D5F85404-A7E4-49BB-B7A6-E6BD6E5993F3}">
      <dgm:prSet phldrT="[Text]"/>
      <dgm:spPr/>
      <dgm:t>
        <a:bodyPr/>
        <a:lstStyle/>
        <a:p>
          <a:r>
            <a:rPr lang="en-US" dirty="0"/>
            <a:t>Community College</a:t>
          </a:r>
        </a:p>
      </dgm:t>
    </dgm:pt>
    <dgm:pt modelId="{068DA33A-A9AA-41C4-A8C4-3297BB703D94}" type="parTrans" cxnId="{1357B377-D672-4857-99E1-B1CB27F0A5D6}">
      <dgm:prSet/>
      <dgm:spPr/>
      <dgm:t>
        <a:bodyPr/>
        <a:lstStyle/>
        <a:p>
          <a:endParaRPr lang="en-US"/>
        </a:p>
      </dgm:t>
    </dgm:pt>
    <dgm:pt modelId="{F20F05EC-33DA-4AFB-856A-6A815031AD82}" type="sibTrans" cxnId="{1357B377-D672-4857-99E1-B1CB27F0A5D6}">
      <dgm:prSet/>
      <dgm:spPr/>
      <dgm:t>
        <a:bodyPr/>
        <a:lstStyle/>
        <a:p>
          <a:endParaRPr lang="en-US"/>
        </a:p>
      </dgm:t>
    </dgm:pt>
    <dgm:pt modelId="{DB9CE80C-78D1-42F8-9B39-7981FDDBD22D}">
      <dgm:prSet phldrT="[Text]"/>
      <dgm:spPr/>
      <dgm:t>
        <a:bodyPr/>
        <a:lstStyle/>
        <a:p>
          <a:r>
            <a:rPr lang="en-US" dirty="0"/>
            <a:t>University</a:t>
          </a:r>
        </a:p>
      </dgm:t>
    </dgm:pt>
    <dgm:pt modelId="{D7569F65-4F45-4C42-A0F6-AB2B22919CCC}" type="parTrans" cxnId="{3097C627-A87A-410F-AFCB-FDD727A075EE}">
      <dgm:prSet/>
      <dgm:spPr/>
      <dgm:t>
        <a:bodyPr/>
        <a:lstStyle/>
        <a:p>
          <a:endParaRPr lang="en-US"/>
        </a:p>
      </dgm:t>
    </dgm:pt>
    <dgm:pt modelId="{08952C03-85BB-49EC-B5E6-E5DEE52F5055}" type="sibTrans" cxnId="{3097C627-A87A-410F-AFCB-FDD727A075EE}">
      <dgm:prSet/>
      <dgm:spPr/>
      <dgm:t>
        <a:bodyPr/>
        <a:lstStyle/>
        <a:p>
          <a:endParaRPr lang="en-US"/>
        </a:p>
      </dgm:t>
    </dgm:pt>
    <dgm:pt modelId="{FB381419-DEAA-4E1F-B532-FE3544B7B959}" type="pres">
      <dgm:prSet presAssocID="{7129ED04-4B6D-429B-869A-84146552D710}" presName="Name0" presStyleCnt="0">
        <dgm:presLayoutVars>
          <dgm:dir/>
          <dgm:resizeHandles val="exact"/>
        </dgm:presLayoutVars>
      </dgm:prSet>
      <dgm:spPr/>
    </dgm:pt>
    <dgm:pt modelId="{C2A38BCF-87D5-479C-B79B-951A3B4F7AFB}" type="pres">
      <dgm:prSet presAssocID="{7129ED04-4B6D-429B-869A-84146552D710}" presName="fgShape" presStyleLbl="fgShp" presStyleIdx="0" presStyleCnt="1"/>
      <dgm:spPr/>
    </dgm:pt>
    <dgm:pt modelId="{DF53A7DA-684B-4BDE-8F31-F098F0A2DDA9}" type="pres">
      <dgm:prSet presAssocID="{7129ED04-4B6D-429B-869A-84146552D710}" presName="linComp" presStyleCnt="0"/>
      <dgm:spPr/>
    </dgm:pt>
    <dgm:pt modelId="{CF318C74-32C3-42C7-A1DD-AF1BCDAD02F4}" type="pres">
      <dgm:prSet presAssocID="{1F64D43A-234B-4E62-8ECA-A56D6A5B09D8}" presName="compNode" presStyleCnt="0"/>
      <dgm:spPr/>
    </dgm:pt>
    <dgm:pt modelId="{1FDAB7FF-C6B0-4110-BE58-2EC1711D55DE}" type="pres">
      <dgm:prSet presAssocID="{1F64D43A-234B-4E62-8ECA-A56D6A5B09D8}" presName="bkgdShape" presStyleLbl="node1" presStyleIdx="0" presStyleCnt="5"/>
      <dgm:spPr/>
    </dgm:pt>
    <dgm:pt modelId="{C219DD59-8EF4-4D2E-A1BB-7E00883D6B6D}" type="pres">
      <dgm:prSet presAssocID="{1F64D43A-234B-4E62-8ECA-A56D6A5B09D8}" presName="nodeTx" presStyleLbl="node1" presStyleIdx="0" presStyleCnt="5">
        <dgm:presLayoutVars>
          <dgm:bulletEnabled val="1"/>
        </dgm:presLayoutVars>
      </dgm:prSet>
      <dgm:spPr/>
    </dgm:pt>
    <dgm:pt modelId="{9CFE9CF7-3F06-473B-B3CA-6FDCD09989EB}" type="pres">
      <dgm:prSet presAssocID="{1F64D43A-234B-4E62-8ECA-A56D6A5B09D8}" presName="invisiNode" presStyleLbl="node1" presStyleIdx="0" presStyleCnt="5"/>
      <dgm:spPr/>
    </dgm:pt>
    <dgm:pt modelId="{7A8F2D40-6A47-4FB7-A065-8867DF2DC68A}" type="pres">
      <dgm:prSet presAssocID="{1F64D43A-234B-4E62-8ECA-A56D6A5B09D8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380B1EE-E003-45EA-9FCC-F904203F5570}" type="pres">
      <dgm:prSet presAssocID="{DEDD938A-9509-460D-98D8-2DDCC915BF0B}" presName="sibTrans" presStyleLbl="sibTrans2D1" presStyleIdx="0" presStyleCnt="0"/>
      <dgm:spPr/>
    </dgm:pt>
    <dgm:pt modelId="{B616360C-0BDB-474A-9624-CD4066F320AC}" type="pres">
      <dgm:prSet presAssocID="{E32E306D-9D50-45DD-8D4F-BD4B98C5A10A}" presName="compNode" presStyleCnt="0"/>
      <dgm:spPr/>
    </dgm:pt>
    <dgm:pt modelId="{C6FB0A52-E69A-4A7F-9952-A5AA7463DECF}" type="pres">
      <dgm:prSet presAssocID="{E32E306D-9D50-45DD-8D4F-BD4B98C5A10A}" presName="bkgdShape" presStyleLbl="node1" presStyleIdx="1" presStyleCnt="5"/>
      <dgm:spPr/>
    </dgm:pt>
    <dgm:pt modelId="{9D1147BD-FA46-43F8-82EB-87456608EF13}" type="pres">
      <dgm:prSet presAssocID="{E32E306D-9D50-45DD-8D4F-BD4B98C5A10A}" presName="nodeTx" presStyleLbl="node1" presStyleIdx="1" presStyleCnt="5">
        <dgm:presLayoutVars>
          <dgm:bulletEnabled val="1"/>
        </dgm:presLayoutVars>
      </dgm:prSet>
      <dgm:spPr/>
    </dgm:pt>
    <dgm:pt modelId="{2E848F38-EE28-436E-9059-BAB1680891CE}" type="pres">
      <dgm:prSet presAssocID="{E32E306D-9D50-45DD-8D4F-BD4B98C5A10A}" presName="invisiNode" presStyleLbl="node1" presStyleIdx="1" presStyleCnt="5"/>
      <dgm:spPr/>
    </dgm:pt>
    <dgm:pt modelId="{28ECF696-E875-411E-BD78-AF5906940367}" type="pres">
      <dgm:prSet presAssocID="{E32E306D-9D50-45DD-8D4F-BD4B98C5A10A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24EABD1-930E-47A0-A8AC-D99BC9D9F7E4}" type="pres">
      <dgm:prSet presAssocID="{B8784608-8214-4532-8983-289CDDD6F5D0}" presName="sibTrans" presStyleLbl="sibTrans2D1" presStyleIdx="0" presStyleCnt="0"/>
      <dgm:spPr/>
    </dgm:pt>
    <dgm:pt modelId="{38CC75CD-2C64-493A-A3D0-16B791576EA5}" type="pres">
      <dgm:prSet presAssocID="{CF751944-9023-4323-8CDE-A9ECA45863DD}" presName="compNode" presStyleCnt="0"/>
      <dgm:spPr/>
    </dgm:pt>
    <dgm:pt modelId="{DC6B4A58-27F5-4AE5-8098-E1D788D84A58}" type="pres">
      <dgm:prSet presAssocID="{CF751944-9023-4323-8CDE-A9ECA45863DD}" presName="bkgdShape" presStyleLbl="node1" presStyleIdx="2" presStyleCnt="5"/>
      <dgm:spPr/>
    </dgm:pt>
    <dgm:pt modelId="{57C46F75-50DC-417F-937A-D2B451EFD8B3}" type="pres">
      <dgm:prSet presAssocID="{CF751944-9023-4323-8CDE-A9ECA45863DD}" presName="nodeTx" presStyleLbl="node1" presStyleIdx="2" presStyleCnt="5">
        <dgm:presLayoutVars>
          <dgm:bulletEnabled val="1"/>
        </dgm:presLayoutVars>
      </dgm:prSet>
      <dgm:spPr/>
    </dgm:pt>
    <dgm:pt modelId="{002B9FE1-2A6C-482D-B643-1965A32C7286}" type="pres">
      <dgm:prSet presAssocID="{CF751944-9023-4323-8CDE-A9ECA45863DD}" presName="invisiNode" presStyleLbl="node1" presStyleIdx="2" presStyleCnt="5"/>
      <dgm:spPr/>
    </dgm:pt>
    <dgm:pt modelId="{D5F6F994-2A75-41EC-8308-D60EA1723853}" type="pres">
      <dgm:prSet presAssocID="{CF751944-9023-4323-8CDE-A9ECA45863DD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12580CD-FE50-498E-8D9A-6D5634EA79DE}" type="pres">
      <dgm:prSet presAssocID="{A4DBED27-D748-4F20-B686-7F4B8F28AE1A}" presName="sibTrans" presStyleLbl="sibTrans2D1" presStyleIdx="0" presStyleCnt="0"/>
      <dgm:spPr/>
    </dgm:pt>
    <dgm:pt modelId="{9EB709E2-E208-4F29-9448-75CEAB8B5301}" type="pres">
      <dgm:prSet presAssocID="{D5F85404-A7E4-49BB-B7A6-E6BD6E5993F3}" presName="compNode" presStyleCnt="0"/>
      <dgm:spPr/>
    </dgm:pt>
    <dgm:pt modelId="{6102A850-0D0A-4F05-9B67-86EB4E7564A2}" type="pres">
      <dgm:prSet presAssocID="{D5F85404-A7E4-49BB-B7A6-E6BD6E5993F3}" presName="bkgdShape" presStyleLbl="node1" presStyleIdx="3" presStyleCnt="5"/>
      <dgm:spPr/>
    </dgm:pt>
    <dgm:pt modelId="{4BFB976F-C60D-4C4A-857A-ABD52F6B7778}" type="pres">
      <dgm:prSet presAssocID="{D5F85404-A7E4-49BB-B7A6-E6BD6E5993F3}" presName="nodeTx" presStyleLbl="node1" presStyleIdx="3" presStyleCnt="5">
        <dgm:presLayoutVars>
          <dgm:bulletEnabled val="1"/>
        </dgm:presLayoutVars>
      </dgm:prSet>
      <dgm:spPr/>
    </dgm:pt>
    <dgm:pt modelId="{A1934FB0-3F61-4C48-8AFD-33238313F415}" type="pres">
      <dgm:prSet presAssocID="{D5F85404-A7E4-49BB-B7A6-E6BD6E5993F3}" presName="invisiNode" presStyleLbl="node1" presStyleIdx="3" presStyleCnt="5"/>
      <dgm:spPr/>
    </dgm:pt>
    <dgm:pt modelId="{07881457-5F82-40A4-9E92-6B5C470EF914}" type="pres">
      <dgm:prSet presAssocID="{D5F85404-A7E4-49BB-B7A6-E6BD6E5993F3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F12CC38-9081-4DD7-B435-997C9D719A30}" type="pres">
      <dgm:prSet presAssocID="{F20F05EC-33DA-4AFB-856A-6A815031AD82}" presName="sibTrans" presStyleLbl="sibTrans2D1" presStyleIdx="0" presStyleCnt="0"/>
      <dgm:spPr/>
    </dgm:pt>
    <dgm:pt modelId="{B9034EB2-6AFC-46E8-9C07-C19CDBBE0455}" type="pres">
      <dgm:prSet presAssocID="{DB9CE80C-78D1-42F8-9B39-7981FDDBD22D}" presName="compNode" presStyleCnt="0"/>
      <dgm:spPr/>
    </dgm:pt>
    <dgm:pt modelId="{A278170D-B99F-4740-90DE-9B1FD61DC872}" type="pres">
      <dgm:prSet presAssocID="{DB9CE80C-78D1-42F8-9B39-7981FDDBD22D}" presName="bkgdShape" presStyleLbl="node1" presStyleIdx="4" presStyleCnt="5"/>
      <dgm:spPr/>
    </dgm:pt>
    <dgm:pt modelId="{E8ECC11D-66AF-4DD1-9148-670C2CA9AB6F}" type="pres">
      <dgm:prSet presAssocID="{DB9CE80C-78D1-42F8-9B39-7981FDDBD22D}" presName="nodeTx" presStyleLbl="node1" presStyleIdx="4" presStyleCnt="5">
        <dgm:presLayoutVars>
          <dgm:bulletEnabled val="1"/>
        </dgm:presLayoutVars>
      </dgm:prSet>
      <dgm:spPr/>
    </dgm:pt>
    <dgm:pt modelId="{3108AECF-4C0E-4AE3-B1F0-5DCA274D9255}" type="pres">
      <dgm:prSet presAssocID="{DB9CE80C-78D1-42F8-9B39-7981FDDBD22D}" presName="invisiNode" presStyleLbl="node1" presStyleIdx="4" presStyleCnt="5"/>
      <dgm:spPr/>
    </dgm:pt>
    <dgm:pt modelId="{2A697F54-6CAC-4D75-8692-FA7120BFC344}" type="pres">
      <dgm:prSet presAssocID="{DB9CE80C-78D1-42F8-9B39-7981FDDBD22D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80AD5315-8EC5-48C0-94F3-409F0224866A}" type="presOf" srcId="{D5F85404-A7E4-49BB-B7A6-E6BD6E5993F3}" destId="{6102A850-0D0A-4F05-9B67-86EB4E7564A2}" srcOrd="0" destOrd="0" presId="urn:microsoft.com/office/officeart/2005/8/layout/hList7"/>
    <dgm:cxn modelId="{F2C01421-6056-4A6B-B2B8-F4938A01F060}" type="presOf" srcId="{E32E306D-9D50-45DD-8D4F-BD4B98C5A10A}" destId="{C6FB0A52-E69A-4A7F-9952-A5AA7463DECF}" srcOrd="0" destOrd="0" presId="urn:microsoft.com/office/officeart/2005/8/layout/hList7"/>
    <dgm:cxn modelId="{3097C627-A87A-410F-AFCB-FDD727A075EE}" srcId="{7129ED04-4B6D-429B-869A-84146552D710}" destId="{DB9CE80C-78D1-42F8-9B39-7981FDDBD22D}" srcOrd="4" destOrd="0" parTransId="{D7569F65-4F45-4C42-A0F6-AB2B22919CCC}" sibTransId="{08952C03-85BB-49EC-B5E6-E5DEE52F5055}"/>
    <dgm:cxn modelId="{C8B37036-DDAC-4B1A-B098-1CCCFAEFAF3F}" type="presOf" srcId="{DB9CE80C-78D1-42F8-9B39-7981FDDBD22D}" destId="{A278170D-B99F-4740-90DE-9B1FD61DC872}" srcOrd="0" destOrd="0" presId="urn:microsoft.com/office/officeart/2005/8/layout/hList7"/>
    <dgm:cxn modelId="{B82A433E-C4F7-4FEC-9ECF-F76DFF0E50DD}" srcId="{7129ED04-4B6D-429B-869A-84146552D710}" destId="{1F64D43A-234B-4E62-8ECA-A56D6A5B09D8}" srcOrd="0" destOrd="0" parTransId="{3D948C94-8B3E-448C-8122-F1D3495FB19E}" sibTransId="{DEDD938A-9509-460D-98D8-2DDCC915BF0B}"/>
    <dgm:cxn modelId="{9694BF62-2195-4097-A184-8C5A2D77EC95}" srcId="{7129ED04-4B6D-429B-869A-84146552D710}" destId="{E32E306D-9D50-45DD-8D4F-BD4B98C5A10A}" srcOrd="1" destOrd="0" parTransId="{8184A2DC-70E8-4602-8550-A05CF8F8C743}" sibTransId="{B8784608-8214-4532-8983-289CDDD6F5D0}"/>
    <dgm:cxn modelId="{B3BE5943-0941-42CC-8DA0-623D6694C3BC}" type="presOf" srcId="{DB9CE80C-78D1-42F8-9B39-7981FDDBD22D}" destId="{E8ECC11D-66AF-4DD1-9148-670C2CA9AB6F}" srcOrd="1" destOrd="0" presId="urn:microsoft.com/office/officeart/2005/8/layout/hList7"/>
    <dgm:cxn modelId="{3174DE47-2938-4E14-B870-28091490C394}" type="presOf" srcId="{1F64D43A-234B-4E62-8ECA-A56D6A5B09D8}" destId="{C219DD59-8EF4-4D2E-A1BB-7E00883D6B6D}" srcOrd="1" destOrd="0" presId="urn:microsoft.com/office/officeart/2005/8/layout/hList7"/>
    <dgm:cxn modelId="{AEDA3670-E556-4F2D-B1B6-5878EBCD7F9D}" srcId="{7129ED04-4B6D-429B-869A-84146552D710}" destId="{CF751944-9023-4323-8CDE-A9ECA45863DD}" srcOrd="2" destOrd="0" parTransId="{54FA197F-A5FF-49B3-AF8C-E0A22672CF1C}" sibTransId="{A4DBED27-D748-4F20-B686-7F4B8F28AE1A}"/>
    <dgm:cxn modelId="{A1A77872-C55B-4144-A9FB-C5A5ADA0D9E8}" type="presOf" srcId="{CF751944-9023-4323-8CDE-A9ECA45863DD}" destId="{DC6B4A58-27F5-4AE5-8098-E1D788D84A58}" srcOrd="0" destOrd="0" presId="urn:microsoft.com/office/officeart/2005/8/layout/hList7"/>
    <dgm:cxn modelId="{1357B377-D672-4857-99E1-B1CB27F0A5D6}" srcId="{7129ED04-4B6D-429B-869A-84146552D710}" destId="{D5F85404-A7E4-49BB-B7A6-E6BD6E5993F3}" srcOrd="3" destOrd="0" parTransId="{068DA33A-A9AA-41C4-A8C4-3297BB703D94}" sibTransId="{F20F05EC-33DA-4AFB-856A-6A815031AD82}"/>
    <dgm:cxn modelId="{5AAB0879-8D5B-4168-922E-602D35B2F610}" type="presOf" srcId="{1F64D43A-234B-4E62-8ECA-A56D6A5B09D8}" destId="{1FDAB7FF-C6B0-4110-BE58-2EC1711D55DE}" srcOrd="0" destOrd="0" presId="urn:microsoft.com/office/officeart/2005/8/layout/hList7"/>
    <dgm:cxn modelId="{AF0CDC8B-81D2-4292-A1BB-6EB352BF0FC1}" type="presOf" srcId="{A4DBED27-D748-4F20-B686-7F4B8F28AE1A}" destId="{912580CD-FE50-498E-8D9A-6D5634EA79DE}" srcOrd="0" destOrd="0" presId="urn:microsoft.com/office/officeart/2005/8/layout/hList7"/>
    <dgm:cxn modelId="{26654BA3-0E04-462B-89A6-5809EE44E4ED}" type="presOf" srcId="{F20F05EC-33DA-4AFB-856A-6A815031AD82}" destId="{BF12CC38-9081-4DD7-B435-997C9D719A30}" srcOrd="0" destOrd="0" presId="urn:microsoft.com/office/officeart/2005/8/layout/hList7"/>
    <dgm:cxn modelId="{ABC26EA7-C74B-42A6-A1DA-3314A1FC1B00}" type="presOf" srcId="{DEDD938A-9509-460D-98D8-2DDCC915BF0B}" destId="{5380B1EE-E003-45EA-9FCC-F904203F5570}" srcOrd="0" destOrd="0" presId="urn:microsoft.com/office/officeart/2005/8/layout/hList7"/>
    <dgm:cxn modelId="{8352EFB5-84B1-43CC-83CE-12F08E368301}" type="presOf" srcId="{E32E306D-9D50-45DD-8D4F-BD4B98C5A10A}" destId="{9D1147BD-FA46-43F8-82EB-87456608EF13}" srcOrd="1" destOrd="0" presId="urn:microsoft.com/office/officeart/2005/8/layout/hList7"/>
    <dgm:cxn modelId="{29E399CA-41D8-4DEA-8B34-B3A3A95FA4A1}" type="presOf" srcId="{B8784608-8214-4532-8983-289CDDD6F5D0}" destId="{324EABD1-930E-47A0-A8AC-D99BC9D9F7E4}" srcOrd="0" destOrd="0" presId="urn:microsoft.com/office/officeart/2005/8/layout/hList7"/>
    <dgm:cxn modelId="{7C7227DD-F372-45E4-85D2-E596F8AF0A56}" type="presOf" srcId="{D5F85404-A7E4-49BB-B7A6-E6BD6E5993F3}" destId="{4BFB976F-C60D-4C4A-857A-ABD52F6B7778}" srcOrd="1" destOrd="0" presId="urn:microsoft.com/office/officeart/2005/8/layout/hList7"/>
    <dgm:cxn modelId="{329E7DEC-BFA4-467E-9F09-2AD92252E508}" type="presOf" srcId="{7129ED04-4B6D-429B-869A-84146552D710}" destId="{FB381419-DEAA-4E1F-B532-FE3544B7B959}" srcOrd="0" destOrd="0" presId="urn:microsoft.com/office/officeart/2005/8/layout/hList7"/>
    <dgm:cxn modelId="{34B53EF0-855E-464B-BA5B-F3E024C38C65}" type="presOf" srcId="{CF751944-9023-4323-8CDE-A9ECA45863DD}" destId="{57C46F75-50DC-417F-937A-D2B451EFD8B3}" srcOrd="1" destOrd="0" presId="urn:microsoft.com/office/officeart/2005/8/layout/hList7"/>
    <dgm:cxn modelId="{4C4EA661-EC47-4FBD-AB2E-2965126F8C02}" type="presParOf" srcId="{FB381419-DEAA-4E1F-B532-FE3544B7B959}" destId="{C2A38BCF-87D5-479C-B79B-951A3B4F7AFB}" srcOrd="0" destOrd="0" presId="urn:microsoft.com/office/officeart/2005/8/layout/hList7"/>
    <dgm:cxn modelId="{2AAAD457-E2CD-4361-9FCE-5119DE1506DE}" type="presParOf" srcId="{FB381419-DEAA-4E1F-B532-FE3544B7B959}" destId="{DF53A7DA-684B-4BDE-8F31-F098F0A2DDA9}" srcOrd="1" destOrd="0" presId="urn:microsoft.com/office/officeart/2005/8/layout/hList7"/>
    <dgm:cxn modelId="{9B4E8E6A-A1F8-4841-AFE7-56222E8B6F08}" type="presParOf" srcId="{DF53A7DA-684B-4BDE-8F31-F098F0A2DDA9}" destId="{CF318C74-32C3-42C7-A1DD-AF1BCDAD02F4}" srcOrd="0" destOrd="0" presId="urn:microsoft.com/office/officeart/2005/8/layout/hList7"/>
    <dgm:cxn modelId="{2E267B03-4622-4713-A904-A506034B779D}" type="presParOf" srcId="{CF318C74-32C3-42C7-A1DD-AF1BCDAD02F4}" destId="{1FDAB7FF-C6B0-4110-BE58-2EC1711D55DE}" srcOrd="0" destOrd="0" presId="urn:microsoft.com/office/officeart/2005/8/layout/hList7"/>
    <dgm:cxn modelId="{D068CFC9-B00A-4826-A9E2-209853AA4A38}" type="presParOf" srcId="{CF318C74-32C3-42C7-A1DD-AF1BCDAD02F4}" destId="{C219DD59-8EF4-4D2E-A1BB-7E00883D6B6D}" srcOrd="1" destOrd="0" presId="urn:microsoft.com/office/officeart/2005/8/layout/hList7"/>
    <dgm:cxn modelId="{DE1C78EF-E2F9-4684-8A94-78BBA840E7DE}" type="presParOf" srcId="{CF318C74-32C3-42C7-A1DD-AF1BCDAD02F4}" destId="{9CFE9CF7-3F06-473B-B3CA-6FDCD09989EB}" srcOrd="2" destOrd="0" presId="urn:microsoft.com/office/officeart/2005/8/layout/hList7"/>
    <dgm:cxn modelId="{73C91713-A3F1-4A46-890B-FFD6B8A18F34}" type="presParOf" srcId="{CF318C74-32C3-42C7-A1DD-AF1BCDAD02F4}" destId="{7A8F2D40-6A47-4FB7-A065-8867DF2DC68A}" srcOrd="3" destOrd="0" presId="urn:microsoft.com/office/officeart/2005/8/layout/hList7"/>
    <dgm:cxn modelId="{00F0C56D-A074-4577-8306-48C1F182A6BC}" type="presParOf" srcId="{DF53A7DA-684B-4BDE-8F31-F098F0A2DDA9}" destId="{5380B1EE-E003-45EA-9FCC-F904203F5570}" srcOrd="1" destOrd="0" presId="urn:microsoft.com/office/officeart/2005/8/layout/hList7"/>
    <dgm:cxn modelId="{C0FA17E0-F1AA-4132-9BC0-ECF49148BDC4}" type="presParOf" srcId="{DF53A7DA-684B-4BDE-8F31-F098F0A2DDA9}" destId="{B616360C-0BDB-474A-9624-CD4066F320AC}" srcOrd="2" destOrd="0" presId="urn:microsoft.com/office/officeart/2005/8/layout/hList7"/>
    <dgm:cxn modelId="{8D03CEB2-A182-44DF-8A21-BC381EC933FB}" type="presParOf" srcId="{B616360C-0BDB-474A-9624-CD4066F320AC}" destId="{C6FB0A52-E69A-4A7F-9952-A5AA7463DECF}" srcOrd="0" destOrd="0" presId="urn:microsoft.com/office/officeart/2005/8/layout/hList7"/>
    <dgm:cxn modelId="{D1789CC1-12D9-4473-A541-47E236A05775}" type="presParOf" srcId="{B616360C-0BDB-474A-9624-CD4066F320AC}" destId="{9D1147BD-FA46-43F8-82EB-87456608EF13}" srcOrd="1" destOrd="0" presId="urn:microsoft.com/office/officeart/2005/8/layout/hList7"/>
    <dgm:cxn modelId="{96B9E64E-9C1D-4722-972C-AC0C0EC58B48}" type="presParOf" srcId="{B616360C-0BDB-474A-9624-CD4066F320AC}" destId="{2E848F38-EE28-436E-9059-BAB1680891CE}" srcOrd="2" destOrd="0" presId="urn:microsoft.com/office/officeart/2005/8/layout/hList7"/>
    <dgm:cxn modelId="{D0F8BC2F-F73D-4455-87D6-2F882D6547CA}" type="presParOf" srcId="{B616360C-0BDB-474A-9624-CD4066F320AC}" destId="{28ECF696-E875-411E-BD78-AF5906940367}" srcOrd="3" destOrd="0" presId="urn:microsoft.com/office/officeart/2005/8/layout/hList7"/>
    <dgm:cxn modelId="{EAFB6CF5-F925-482E-AA2D-C464583B4FEA}" type="presParOf" srcId="{DF53A7DA-684B-4BDE-8F31-F098F0A2DDA9}" destId="{324EABD1-930E-47A0-A8AC-D99BC9D9F7E4}" srcOrd="3" destOrd="0" presId="urn:microsoft.com/office/officeart/2005/8/layout/hList7"/>
    <dgm:cxn modelId="{462D5535-E978-4608-B54B-1B26ED5FD613}" type="presParOf" srcId="{DF53A7DA-684B-4BDE-8F31-F098F0A2DDA9}" destId="{38CC75CD-2C64-493A-A3D0-16B791576EA5}" srcOrd="4" destOrd="0" presId="urn:microsoft.com/office/officeart/2005/8/layout/hList7"/>
    <dgm:cxn modelId="{D898CFCB-1508-4823-8ACB-C699F851A542}" type="presParOf" srcId="{38CC75CD-2C64-493A-A3D0-16B791576EA5}" destId="{DC6B4A58-27F5-4AE5-8098-E1D788D84A58}" srcOrd="0" destOrd="0" presId="urn:microsoft.com/office/officeart/2005/8/layout/hList7"/>
    <dgm:cxn modelId="{C44F7D97-78DA-40B1-AB8A-D20EFCCF326B}" type="presParOf" srcId="{38CC75CD-2C64-493A-A3D0-16B791576EA5}" destId="{57C46F75-50DC-417F-937A-D2B451EFD8B3}" srcOrd="1" destOrd="0" presId="urn:microsoft.com/office/officeart/2005/8/layout/hList7"/>
    <dgm:cxn modelId="{8B187CC2-9568-4193-AA60-38F3BA793DA8}" type="presParOf" srcId="{38CC75CD-2C64-493A-A3D0-16B791576EA5}" destId="{002B9FE1-2A6C-482D-B643-1965A32C7286}" srcOrd="2" destOrd="0" presId="urn:microsoft.com/office/officeart/2005/8/layout/hList7"/>
    <dgm:cxn modelId="{D62D948D-B409-4561-AF75-35CFDB2D93A8}" type="presParOf" srcId="{38CC75CD-2C64-493A-A3D0-16B791576EA5}" destId="{D5F6F994-2A75-41EC-8308-D60EA1723853}" srcOrd="3" destOrd="0" presId="urn:microsoft.com/office/officeart/2005/8/layout/hList7"/>
    <dgm:cxn modelId="{8D6CCF1B-2CA1-4592-B6BA-44D3BB1D77E3}" type="presParOf" srcId="{DF53A7DA-684B-4BDE-8F31-F098F0A2DDA9}" destId="{912580CD-FE50-498E-8D9A-6D5634EA79DE}" srcOrd="5" destOrd="0" presId="urn:microsoft.com/office/officeart/2005/8/layout/hList7"/>
    <dgm:cxn modelId="{0E6EBB0B-030A-4D5E-A5F9-A6771585DBE7}" type="presParOf" srcId="{DF53A7DA-684B-4BDE-8F31-F098F0A2DDA9}" destId="{9EB709E2-E208-4F29-9448-75CEAB8B5301}" srcOrd="6" destOrd="0" presId="urn:microsoft.com/office/officeart/2005/8/layout/hList7"/>
    <dgm:cxn modelId="{2C32E729-E2F7-4A02-9B33-E4F6A2F5584D}" type="presParOf" srcId="{9EB709E2-E208-4F29-9448-75CEAB8B5301}" destId="{6102A850-0D0A-4F05-9B67-86EB4E7564A2}" srcOrd="0" destOrd="0" presId="urn:microsoft.com/office/officeart/2005/8/layout/hList7"/>
    <dgm:cxn modelId="{9717425B-BA4C-433F-AE82-1B482E1F763B}" type="presParOf" srcId="{9EB709E2-E208-4F29-9448-75CEAB8B5301}" destId="{4BFB976F-C60D-4C4A-857A-ABD52F6B7778}" srcOrd="1" destOrd="0" presId="urn:microsoft.com/office/officeart/2005/8/layout/hList7"/>
    <dgm:cxn modelId="{E477F7BC-A259-4E8C-BC7C-8806B2998B46}" type="presParOf" srcId="{9EB709E2-E208-4F29-9448-75CEAB8B5301}" destId="{A1934FB0-3F61-4C48-8AFD-33238313F415}" srcOrd="2" destOrd="0" presId="urn:microsoft.com/office/officeart/2005/8/layout/hList7"/>
    <dgm:cxn modelId="{914EB58D-607D-4E7F-8696-CEFB6AFB16BD}" type="presParOf" srcId="{9EB709E2-E208-4F29-9448-75CEAB8B5301}" destId="{07881457-5F82-40A4-9E92-6B5C470EF914}" srcOrd="3" destOrd="0" presId="urn:microsoft.com/office/officeart/2005/8/layout/hList7"/>
    <dgm:cxn modelId="{1FE1665A-06E5-4122-8AD0-76B51F10299F}" type="presParOf" srcId="{DF53A7DA-684B-4BDE-8F31-F098F0A2DDA9}" destId="{BF12CC38-9081-4DD7-B435-997C9D719A30}" srcOrd="7" destOrd="0" presId="urn:microsoft.com/office/officeart/2005/8/layout/hList7"/>
    <dgm:cxn modelId="{6B0F3A85-D570-4380-8EC2-028E532ADD06}" type="presParOf" srcId="{DF53A7DA-684B-4BDE-8F31-F098F0A2DDA9}" destId="{B9034EB2-6AFC-46E8-9C07-C19CDBBE0455}" srcOrd="8" destOrd="0" presId="urn:microsoft.com/office/officeart/2005/8/layout/hList7"/>
    <dgm:cxn modelId="{856BD446-EFA6-4FCF-B316-95A465819269}" type="presParOf" srcId="{B9034EB2-6AFC-46E8-9C07-C19CDBBE0455}" destId="{A278170D-B99F-4740-90DE-9B1FD61DC872}" srcOrd="0" destOrd="0" presId="urn:microsoft.com/office/officeart/2005/8/layout/hList7"/>
    <dgm:cxn modelId="{A45E2406-3D2E-4D35-8B3B-2BD7A69004D2}" type="presParOf" srcId="{B9034EB2-6AFC-46E8-9C07-C19CDBBE0455}" destId="{E8ECC11D-66AF-4DD1-9148-670C2CA9AB6F}" srcOrd="1" destOrd="0" presId="urn:microsoft.com/office/officeart/2005/8/layout/hList7"/>
    <dgm:cxn modelId="{A4F1F3B9-F845-4068-8E2D-920A4BC0C154}" type="presParOf" srcId="{B9034EB2-6AFC-46E8-9C07-C19CDBBE0455}" destId="{3108AECF-4C0E-4AE3-B1F0-5DCA274D9255}" srcOrd="2" destOrd="0" presId="urn:microsoft.com/office/officeart/2005/8/layout/hList7"/>
    <dgm:cxn modelId="{56334763-AD08-40DE-AE61-B9D580CEC75E}" type="presParOf" srcId="{B9034EB2-6AFC-46E8-9C07-C19CDBBE0455}" destId="{2A697F54-6CAC-4D75-8692-FA7120BFC34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AB7FF-C6B0-4110-BE58-2EC1711D55DE}">
      <dsp:nvSpPr>
        <dsp:cNvPr id="0" name=""/>
        <dsp:cNvSpPr/>
      </dsp:nvSpPr>
      <dsp:spPr>
        <a:xfrm>
          <a:off x="0" y="0"/>
          <a:ext cx="1323640" cy="3508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Work</a:t>
          </a:r>
        </a:p>
      </dsp:txBody>
      <dsp:txXfrm>
        <a:off x="0" y="1403350"/>
        <a:ext cx="1323640" cy="1403350"/>
      </dsp:txXfrm>
    </dsp:sp>
    <dsp:sp modelId="{7A8F2D40-6A47-4FB7-A065-8867DF2DC68A}">
      <dsp:nvSpPr>
        <dsp:cNvPr id="0" name=""/>
        <dsp:cNvSpPr/>
      </dsp:nvSpPr>
      <dsp:spPr>
        <a:xfrm>
          <a:off x="77675" y="210502"/>
          <a:ext cx="1168288" cy="116828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B0A52-E69A-4A7F-9952-A5AA7463DECF}">
      <dsp:nvSpPr>
        <dsp:cNvPr id="0" name=""/>
        <dsp:cNvSpPr/>
      </dsp:nvSpPr>
      <dsp:spPr>
        <a:xfrm>
          <a:off x="1363349" y="0"/>
          <a:ext cx="1323640" cy="3508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Military</a:t>
          </a:r>
        </a:p>
      </dsp:txBody>
      <dsp:txXfrm>
        <a:off x="1363349" y="1403350"/>
        <a:ext cx="1323640" cy="1403350"/>
      </dsp:txXfrm>
    </dsp:sp>
    <dsp:sp modelId="{28ECF696-E875-411E-BD78-AF5906940367}">
      <dsp:nvSpPr>
        <dsp:cNvPr id="0" name=""/>
        <dsp:cNvSpPr/>
      </dsp:nvSpPr>
      <dsp:spPr>
        <a:xfrm>
          <a:off x="1441024" y="210502"/>
          <a:ext cx="1168288" cy="116828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B4A58-27F5-4AE5-8098-E1D788D84A58}">
      <dsp:nvSpPr>
        <dsp:cNvPr id="0" name=""/>
        <dsp:cNvSpPr/>
      </dsp:nvSpPr>
      <dsp:spPr>
        <a:xfrm>
          <a:off x="2726698" y="0"/>
          <a:ext cx="1323640" cy="3508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Vocational</a:t>
          </a:r>
        </a:p>
      </dsp:txBody>
      <dsp:txXfrm>
        <a:off x="2726698" y="1403350"/>
        <a:ext cx="1323640" cy="1403350"/>
      </dsp:txXfrm>
    </dsp:sp>
    <dsp:sp modelId="{D5F6F994-2A75-41EC-8308-D60EA1723853}">
      <dsp:nvSpPr>
        <dsp:cNvPr id="0" name=""/>
        <dsp:cNvSpPr/>
      </dsp:nvSpPr>
      <dsp:spPr>
        <a:xfrm>
          <a:off x="2804374" y="210502"/>
          <a:ext cx="1168288" cy="116828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2A850-0D0A-4F05-9B67-86EB4E7564A2}">
      <dsp:nvSpPr>
        <dsp:cNvPr id="0" name=""/>
        <dsp:cNvSpPr/>
      </dsp:nvSpPr>
      <dsp:spPr>
        <a:xfrm>
          <a:off x="4090047" y="0"/>
          <a:ext cx="1323640" cy="3508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Community College</a:t>
          </a:r>
        </a:p>
      </dsp:txBody>
      <dsp:txXfrm>
        <a:off x="4090047" y="1403350"/>
        <a:ext cx="1323640" cy="1403350"/>
      </dsp:txXfrm>
    </dsp:sp>
    <dsp:sp modelId="{07881457-5F82-40A4-9E92-6B5C470EF914}">
      <dsp:nvSpPr>
        <dsp:cNvPr id="0" name=""/>
        <dsp:cNvSpPr/>
      </dsp:nvSpPr>
      <dsp:spPr>
        <a:xfrm>
          <a:off x="4167723" y="210502"/>
          <a:ext cx="1168288" cy="116828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8170D-B99F-4740-90DE-9B1FD61DC872}">
      <dsp:nvSpPr>
        <dsp:cNvPr id="0" name=""/>
        <dsp:cNvSpPr/>
      </dsp:nvSpPr>
      <dsp:spPr>
        <a:xfrm>
          <a:off x="5453396" y="0"/>
          <a:ext cx="1323640" cy="3508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University</a:t>
          </a:r>
        </a:p>
      </dsp:txBody>
      <dsp:txXfrm>
        <a:off x="5453396" y="1403350"/>
        <a:ext cx="1323640" cy="1403350"/>
      </dsp:txXfrm>
    </dsp:sp>
    <dsp:sp modelId="{2A697F54-6CAC-4D75-8692-FA7120BFC344}">
      <dsp:nvSpPr>
        <dsp:cNvPr id="0" name=""/>
        <dsp:cNvSpPr/>
      </dsp:nvSpPr>
      <dsp:spPr>
        <a:xfrm>
          <a:off x="5531072" y="210502"/>
          <a:ext cx="1168288" cy="116828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38BCF-87D5-479C-B79B-951A3B4F7AFB}">
      <dsp:nvSpPr>
        <dsp:cNvPr id="0" name=""/>
        <dsp:cNvSpPr/>
      </dsp:nvSpPr>
      <dsp:spPr>
        <a:xfrm>
          <a:off x="271081" y="2806700"/>
          <a:ext cx="6234874" cy="52625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F0FB249-BF05-46B8-A55B-5273A97E78E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B249-BF05-46B8-A55B-5273A97E78E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B249-BF05-46B8-A55B-5273A97E78E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B249-BF05-46B8-A55B-5273A97E78E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B249-BF05-46B8-A55B-5273A97E78E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B249-BF05-46B8-A55B-5273A97E78E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B249-BF05-46B8-A55B-5273A97E78E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B249-BF05-46B8-A55B-5273A97E78E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B249-BF05-46B8-A55B-5273A97E78E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B249-BF05-46B8-A55B-5273A97E78E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B249-BF05-46B8-A55B-5273A97E78E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F0FB249-BF05-46B8-A55B-5273A97E78E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8E74E00-CC95-4C0B-B392-8048D000AF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QEP47h4s49hEWM&amp;tbnid=K_YWalMBnZfyCM:&amp;ved=0CAUQjRw&amp;url=http://www2.vbschools.com/middle-school-athletics/&amp;ei=aKLjU-WoMMLX8AGa6IGYCg&amp;bvm=bv.72676100,d.b2U&amp;psig=AFQjCNGIVxR7Sae85WxutWAdMdhEK4pMkw&amp;ust=140751355450037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/>
              <a:t>Transitioning into Middle School</a:t>
            </a:r>
          </a:p>
        </p:txBody>
      </p:sp>
      <p:pic>
        <p:nvPicPr>
          <p:cNvPr id="1026" name="Picture 1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3152776" cy="197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prep4middleschool.com/wp-content/uploads/2012/04/brochure-cover-photo1500x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07" y="2514600"/>
            <a:ext cx="4762500" cy="2476501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57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Tips on Making the Transition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529889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162257">
            <a:off x="716096" y="4876800"/>
            <a:ext cx="114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Walk on the right side of the hallway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4738301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Don’t overload with too many accelerated classes</a:t>
            </a:r>
          </a:p>
        </p:txBody>
      </p:sp>
      <p:sp>
        <p:nvSpPr>
          <p:cNvPr id="7" name="TextBox 6"/>
          <p:cNvSpPr txBox="1"/>
          <p:nvPr/>
        </p:nvSpPr>
        <p:spPr>
          <a:xfrm rot="912715">
            <a:off x="4327965" y="500191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Study in Advance</a:t>
            </a:r>
          </a:p>
        </p:txBody>
      </p:sp>
      <p:sp>
        <p:nvSpPr>
          <p:cNvPr id="8" name="TextBox 7"/>
          <p:cNvSpPr txBox="1"/>
          <p:nvPr/>
        </p:nvSpPr>
        <p:spPr>
          <a:xfrm rot="20954742">
            <a:off x="6443035" y="5367876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>Avoid procrastination</a:t>
            </a:r>
          </a:p>
        </p:txBody>
      </p:sp>
      <p:sp>
        <p:nvSpPr>
          <p:cNvPr id="9" name="TextBox 8"/>
          <p:cNvSpPr txBox="1"/>
          <p:nvPr/>
        </p:nvSpPr>
        <p:spPr>
          <a:xfrm rot="474430">
            <a:off x="5995567" y="473830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doni MT Black" panose="02070A03080606020203" pitchFamily="18" charset="0"/>
              </a:rPr>
              <a:t>Make a good first impression</a:t>
            </a:r>
          </a:p>
        </p:txBody>
      </p:sp>
      <p:pic>
        <p:nvPicPr>
          <p:cNvPr id="11" name="Picture 10" descr="imag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12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Top 5 Survival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47800"/>
            <a:ext cx="6777317" cy="4384829"/>
          </a:xfrm>
        </p:spPr>
        <p:txBody>
          <a:bodyPr/>
          <a:lstStyle/>
          <a:p>
            <a:r>
              <a:rPr lang="en-US" dirty="0"/>
              <a:t>Stay organized and be on time to class</a:t>
            </a:r>
          </a:p>
          <a:p>
            <a:r>
              <a:rPr lang="en-US" dirty="0"/>
              <a:t>Do your homework and know when assignments are due</a:t>
            </a:r>
          </a:p>
          <a:p>
            <a:r>
              <a:rPr lang="en-US" dirty="0"/>
              <a:t>Try new things</a:t>
            </a:r>
          </a:p>
          <a:p>
            <a:r>
              <a:rPr lang="en-US" dirty="0"/>
              <a:t>Make plans to sit with your friends at lunch</a:t>
            </a:r>
          </a:p>
          <a:p>
            <a:r>
              <a:rPr lang="en-US" dirty="0"/>
              <a:t>Know your locker combination and keep space organized 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4" descr="http://thriftymommaramblings.com/wp-content/uploads/2013/08/locker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43400"/>
            <a:ext cx="4876800" cy="194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0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34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838200"/>
          </a:xfrm>
        </p:spPr>
        <p:txBody>
          <a:bodyPr/>
          <a:lstStyle/>
          <a:p>
            <a:pPr algn="ctr"/>
            <a:r>
              <a:rPr lang="en-US" dirty="0"/>
              <a:t>Acing Academics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343400"/>
          </a:xfrm>
        </p:spPr>
        <p:txBody>
          <a:bodyPr>
            <a:noAutofit/>
          </a:bodyPr>
          <a:lstStyle/>
          <a:p>
            <a:r>
              <a:rPr lang="en-US" sz="2000" dirty="0"/>
              <a:t>Come to school everyday</a:t>
            </a:r>
          </a:p>
          <a:p>
            <a:r>
              <a:rPr lang="en-US" sz="2000" dirty="0"/>
              <a:t>Have your supplies ready</a:t>
            </a:r>
          </a:p>
          <a:p>
            <a:r>
              <a:rPr lang="en-US" sz="2000" dirty="0"/>
              <a:t>Follow directions</a:t>
            </a:r>
          </a:p>
          <a:p>
            <a:r>
              <a:rPr lang="en-US" sz="2000" dirty="0"/>
              <a:t>Participate in class</a:t>
            </a:r>
          </a:p>
          <a:p>
            <a:r>
              <a:rPr lang="en-US" sz="2000" dirty="0"/>
              <a:t>Pay attention in class</a:t>
            </a:r>
          </a:p>
          <a:p>
            <a:r>
              <a:rPr lang="en-US" sz="2000" dirty="0"/>
              <a:t>Talk to your teachers</a:t>
            </a:r>
          </a:p>
          <a:p>
            <a:r>
              <a:rPr lang="en-US" sz="2000" dirty="0"/>
              <a:t>Take notes</a:t>
            </a:r>
          </a:p>
          <a:p>
            <a:r>
              <a:rPr lang="en-US" sz="2000" dirty="0"/>
              <a:t>Don’t procrastinate</a:t>
            </a:r>
          </a:p>
          <a:p>
            <a:r>
              <a:rPr lang="en-US" sz="2000" dirty="0"/>
              <a:t>Ask questions</a:t>
            </a:r>
          </a:p>
          <a:p>
            <a:r>
              <a:rPr lang="en-US" sz="2000" dirty="0"/>
              <a:t>Study as much as you can</a:t>
            </a:r>
          </a:p>
          <a:p>
            <a:r>
              <a:rPr lang="en-US" sz="2000" dirty="0"/>
              <a:t>Don’t stress over your grades</a:t>
            </a:r>
          </a:p>
          <a:p>
            <a:r>
              <a:rPr lang="en-US" sz="2000" dirty="0"/>
              <a:t>Stay healthy</a:t>
            </a:r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76200"/>
            <a:ext cx="251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Z:\Users\rcawood\AppData\Local\Microsoft\Windows\Temporary Internet Files\Content.IE5\Z8K6WY61\egresado[2]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62150"/>
            <a:ext cx="3276599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88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762000"/>
          </a:xfrm>
        </p:spPr>
        <p:txBody>
          <a:bodyPr/>
          <a:lstStyle/>
          <a:p>
            <a:pPr algn="ctr"/>
            <a:r>
              <a:rPr lang="en-US" dirty="0"/>
              <a:t>Develop Study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1"/>
            <a:ext cx="6777317" cy="3505200"/>
          </a:xfrm>
        </p:spPr>
        <p:txBody>
          <a:bodyPr/>
          <a:lstStyle/>
          <a:p>
            <a:r>
              <a:rPr lang="en-US" dirty="0"/>
              <a:t>Know the purpose of each assignment</a:t>
            </a:r>
          </a:p>
          <a:p>
            <a:r>
              <a:rPr lang="en-US" dirty="0"/>
              <a:t>Review, review, review</a:t>
            </a:r>
          </a:p>
          <a:p>
            <a:r>
              <a:rPr lang="en-US" dirty="0"/>
              <a:t>Plan a time and place for studying each day</a:t>
            </a:r>
          </a:p>
          <a:p>
            <a:r>
              <a:rPr lang="en-US" dirty="0"/>
              <a:t>Study for a while and take short breaks</a:t>
            </a:r>
          </a:p>
          <a:p>
            <a:r>
              <a:rPr lang="en-US" dirty="0"/>
              <a:t>Don’t cram for hours the night before a test</a:t>
            </a:r>
          </a:p>
          <a:p>
            <a:r>
              <a:rPr lang="en-US" dirty="0"/>
              <a:t>Study a little bit each day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5334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Think positive…Do your best!!</a:t>
            </a:r>
          </a:p>
        </p:txBody>
      </p:sp>
      <p:pic>
        <p:nvPicPr>
          <p:cNvPr id="5" name="Picture 4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0"/>
            <a:ext cx="251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194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33738">
            <a:off x="108737" y="588744"/>
            <a:ext cx="3757110" cy="1327156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Get Involved!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641" y="4724400"/>
            <a:ext cx="3757108" cy="1219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Explore new interests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Make new friends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Have lots of fun!</a:t>
            </a:r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2.gstatic.com/images?q=tbn:ANd9GcSXQELFsNVHnaqlhbhiLIXyTgNGACx57VmJv0Uvft5wbb9jOL-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75" y="1798149"/>
            <a:ext cx="3095625" cy="1190625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Sg7qyly4VO6Wlcvdb2gEb3xQvZFQ6UDOm2KaQRFkccp-RReB2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2466975" cy="1847851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QCqV22bYH5EDneY2gG90-CBjS7H1tYW_QhgAEcxSTfpkDsTPG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87789"/>
            <a:ext cx="2571750" cy="1781176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200" y="1391553"/>
            <a:ext cx="114437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Sports</a:t>
            </a:r>
          </a:p>
        </p:txBody>
      </p:sp>
      <p:sp>
        <p:nvSpPr>
          <p:cNvPr id="6" name="TextBox 5"/>
          <p:cNvSpPr txBox="1"/>
          <p:nvPr/>
        </p:nvSpPr>
        <p:spPr>
          <a:xfrm rot="20877951">
            <a:off x="715268" y="2367662"/>
            <a:ext cx="1066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Clubs</a:t>
            </a:r>
          </a:p>
        </p:txBody>
      </p:sp>
      <p:sp>
        <p:nvSpPr>
          <p:cNvPr id="7" name="TextBox 6"/>
          <p:cNvSpPr txBox="1"/>
          <p:nvPr/>
        </p:nvSpPr>
        <p:spPr>
          <a:xfrm rot="1011948">
            <a:off x="6924674" y="2518457"/>
            <a:ext cx="16097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Activities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4856" y="5867400"/>
            <a:ext cx="736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Watch for times/days for school team tryouts.  If you make the team, you will probably have summer camps and practice.</a:t>
            </a:r>
          </a:p>
        </p:txBody>
      </p:sp>
    </p:spTree>
    <p:extLst>
      <p:ext uri="{BB962C8B-B14F-4D97-AF65-F5344CB8AC3E}">
        <p14:creationId xmlns:p14="http://schemas.microsoft.com/office/powerpoint/2010/main" val="425811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86077">
            <a:off x="552403" y="665968"/>
            <a:ext cx="3943397" cy="1143000"/>
          </a:xfrm>
        </p:spPr>
        <p:txBody>
          <a:bodyPr/>
          <a:lstStyle/>
          <a:p>
            <a:r>
              <a:rPr lang="en-US" b="1" dirty="0"/>
              <a:t>Making Friends</a:t>
            </a:r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encrypted-tbn1.gstatic.com/images?q=tbn:ANd9GcQNwhlBKzjfYWkJfFYEw1xXBB1ItzJwTagi1EQFXHDhONRdhnT6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736">
            <a:off x="5204007" y="2732373"/>
            <a:ext cx="3542622" cy="2306528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410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 algn="ctr"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Make yourself a better person by surrounding yourself with good friends!!!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69728">
            <a:off x="381001" y="1981200"/>
            <a:ext cx="4419599" cy="3200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Positive people make you a better person</a:t>
            </a:r>
          </a:p>
          <a:p>
            <a:r>
              <a:rPr lang="en-US" dirty="0"/>
              <a:t>Helps in making good choices</a:t>
            </a:r>
          </a:p>
          <a:p>
            <a:r>
              <a:rPr lang="en-US" dirty="0"/>
              <a:t>Going to the right places</a:t>
            </a:r>
          </a:p>
          <a:p>
            <a:r>
              <a:rPr lang="en-US" dirty="0"/>
              <a:t>Doing the right things</a:t>
            </a:r>
          </a:p>
          <a:p>
            <a:r>
              <a:rPr lang="en-US" dirty="0"/>
              <a:t>Be a leader, not a follower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7" name="Picture 6" descr="purplepushpin_0410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400" y="2357200"/>
            <a:ext cx="772000" cy="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7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360000">
            <a:off x="1043490" y="914400"/>
            <a:ext cx="7024744" cy="990600"/>
          </a:xfrm>
        </p:spPr>
        <p:txBody>
          <a:bodyPr/>
          <a:lstStyle/>
          <a:p>
            <a:pPr algn="ctr"/>
            <a:r>
              <a:rPr lang="en-US" b="1" dirty="0"/>
              <a:t>Making Friends</a:t>
            </a:r>
          </a:p>
        </p:txBody>
      </p:sp>
      <p:pic>
        <p:nvPicPr>
          <p:cNvPr id="1026" name="Picture 2" descr="Z:\Users\rcawood\AppData\Local\Microsoft\Windows\Temporary Internet Files\Content.IE5\V2IYL3K9\Students-taking-a-test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24100"/>
            <a:ext cx="3886200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24384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Find people you know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Find people that live near you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Be open to new friends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Be yourself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Talk to people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Be nice!!</a:t>
            </a:r>
          </a:p>
        </p:txBody>
      </p:sp>
      <p:pic>
        <p:nvPicPr>
          <p:cNvPr id="5" name="Picture 4" descr="imag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76200"/>
            <a:ext cx="2514600" cy="116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261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11713">
            <a:off x="38456" y="1507233"/>
            <a:ext cx="5817479" cy="131310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How to keep peace with friends?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311068">
            <a:off x="4419600" y="2247452"/>
            <a:ext cx="4114800" cy="24007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Always tell the truth</a:t>
            </a:r>
          </a:p>
          <a:p>
            <a:r>
              <a:rPr lang="en-US" dirty="0"/>
              <a:t>Never spread rumors</a:t>
            </a:r>
          </a:p>
          <a:p>
            <a:r>
              <a:rPr lang="en-US" dirty="0"/>
              <a:t>Only say things that build people up</a:t>
            </a:r>
          </a:p>
          <a:p>
            <a:r>
              <a:rPr lang="en-US" dirty="0"/>
              <a:t>Trust others</a:t>
            </a:r>
          </a:p>
          <a:p>
            <a:r>
              <a:rPr lang="en-US" dirty="0"/>
              <a:t>Always apologize</a:t>
            </a:r>
          </a:p>
          <a:p>
            <a:endParaRPr lang="en-US" dirty="0"/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xMTEhUUExQVFhUXGBcVFxgVFxcXFRgUFxcWFxgUGBUYHCggGBwlGxQUITEhJSkrLi4uFx8zODMsNygtLisBCgoKDg0OGxAQGywkICQsLCwsLCwsLCwsLCwsLCwsLCwsLCwsLCwsLCwsLCwsLCwsLCwsLCwsLCwsLCwsLCwsLP/AABEIALgBEQMBIgACEQEDEQH/xAAcAAABBQEBAQAAAAAAAAAAAAAFAAMEBgcCAQj/xABBEAABAgQEAwYEBAUDAQkAAAABAAIDBBEhBRIxQQZRYRMiMnGBkaGxwdFCcuHwBxQjUmIVkvEzFhc0Q1OCssLS/8QAGQEAAgMBAAAAAAAAAAAAAAAAAgMAAQQF/8QALBEAAgIBAwMDAwMFAAAAAAAAAAECEQMSITEEE0EiUWEyQnGRodEFFBUjUv/aAAwDAQACEQMRAD8A0KUiHNTb93CWIwyDW3n9132Tm3N6e6fjuzMqt0vcwx5A8sa1G9U1HgUNed0ocIkkioobi1x6on2IcBQafAoV7hN+AdCb+Em23mqpxxBeCzKTetfLnVW98Ig6NBVb4xz9nDsKh9KbUIJBS+oXptDOndzSKZLSQDml4IH4baHmrVgMxV9HQmRGg1IIFXfvX0UKBh73N0oNT59E7IYJFa7PnNCdKfqudqrg6vbvkkcWcPy7iIkBzWk6teSHMPKp1YaelUDwyPEgnunu8jelNQ0q0zYL25XfHnzVTxFmRpqT9fRFqsHRQYg8U9m4iGM2bxN/DXndTsN40LYlYcJubdrK5Bz3/RUiB1tXYcupRBgNMoFBuK0HrzUTKcTWZbjmGGgxgGk7MOZ3t+qKSHFkrFpliAE7OoHf7a1WM5nQjUMJr1B+aMYXjLCaOY08w5v7oeoTdQpwNpa4G4XqzvDcefLRGNDjFl4hozOe/Dd/6eb5V1V9lZpsRoe01B9wdwRsQrsW1R1MRMoqTQak9Fm/GvFQFYbDYC9NfLzJ+alfxG4uEEdlCOaI61Bt1dTbpuqRguGPce0jE5vEa6gnwim1tuqCe43GjqBBcQYsXu2rTZopYedFU58umn0Y09kD5Zj9lYsXiumYhhMtCBoSPxEHwjpzRnDsHawAUS9SW7HaHLYrEhw00UqL9FaMK4dbYuHoi0KWAICNQoFkqWRyNOPBGO4zLSjGiwCkGGOS9zBvmm3zgDso11KAa0NTEkDsgWJYDDcNFZTHTcRgcjUqETgmUn+WydyKA5mgdTTo77oHi/CmWr4V26kbjyWgz+GVBLfbYoTJRchMN1heleQ1CYvUZ2nAoOER+yfR1muo09DsVYSSChuLyjXuzNFLlwp10Hz909h0fOwV8TLHy2KZFVscjqnHK9USfWq5e3mu2BdORmCgaRQrsmqUdt14XKBfJzReLtJQuzXJibFRy3ryUaVmK22O31QabnDEfQXFs1NgikBoBBF6W6LdeqLo2Vpas9fDFweeu462UtrgDlB79B6/sJqG4F58l12QGZw8Vd9uqKP0gy+oWIwswHOu3LmhE3BzFrTUgGl9K0RR73W3d7AlDoxLaVrYt9ySlTf+uQ7EqyR/I/Dkulk+ZYjSiXa2tqvZadq7KdVyWzux4IkzBtdtfJVKewx0Rxe8ZWizRyH3WhtYDZCsal+4aDZVwFpT2MwnJXKcrfIcz6rqBOshnK9pB03JRqBKBzyCPAPjXVSY+Bw4zai1rEc0cWJlGmCI0VlKgVHOpQw4i0HSnXdeTknFl35HXYem33QrF4BHeaOhPRGuRUrRY2YrnYWZqtOrd7XDmnmOSsOEcXRIIcAcwe2/PO0UD/Mix8lmUjHOny2OxRSXmjZwPmOThrRE9gKUizSMmXxnxHmr3EOc43DG6gX1cdhtupmIzRILIdmipcdfjuShuHTTolGNtXU+epPVGpuWDIVB/wAoJSsZjxjuAYSGsBpcivunf5jLNNhnRzTT8wIt7FGpChY1w0oP+FT+MmuEVj2eJrrVrS9L28qIVHU9x8paY2ixRnZIlCjUGNRqrH812uR+hIFUfhEAAchU9OVUp7MenaPYmuYoFOSBiTDy0uDw0Uo4AE38XNHX1IUbC4BM0b0q2xIrpsEUSPhv2I2FR3OJa7UW9QjkKFzQzGZUQY4cCSHgk+YROHFBAPNEqKn6kpryeNaLqr8Tyti4WorOYgBQfiRw7N3UK4ujPmjqiUVwrQ9Ao7m5Hh48Js4dDuvZSMauY7Vpt1aalp9reikubW3NP5OBKLgyVDOy7cFGgGgAKfqrMslTI0dqbAUiMFHOqhErQl6lRJQou+DS+rjqUVbbU22UCHGytA3OgTcWI4g94DmCRRb4cG2f1EiDNAPNdiQvJ6fF2NGp+JQ+KKEkOvz5fsLuVh1AN6uNK9BqVG96RFFcsJh+VozainwQ6fmu8BXxPaB5C6kzb8sMc6ep6IdhsPtJkV0htzf+51gPaqz5nUH8mrp4asi+NyXiMcsbbxGwUaQl4sGPWKfG21qU6VqaqdGlO2mGQxzv5C5TuPy+WMwAUppcm3O6w0dlLdR+LCDZkbKPPxMzDzUaFUOITs1GFHA0t3TTVpOgKUyLYrQdkhxngXqAPO654MDiHA1pmdSpratdeV08ZUPa9hJFwbAE+xRfhnCTCbfU8tPRPjWgzyb7nwQ+JJNvZl1LgVrSqps/I9wOAoCL2sFfuKj/AEi0Wr8eirU5Ea1mWhNgLApctg0rM/nIOU1H79UzKTNHH3+6nYk5tTS3QhB44oaixCOMrQqUaLjwtOZYoadHaeY/RXeYhZm02oskkJ2jmvGoIPkQdPZalhk6HsDhuAltDYPYNYOKClKc15PYex/iFU5JOAKnR4jaFWEVp8uGUAsBYIpLyfaQIgqavBBI25H0QTFJwAmy9wvG8gLTWh5XSvIxcFlkiGsDHG7QATztSqE4hEyPDgbNNba0/wCE3LkOLyxxJc4OpytQih00XkxAdyqDqisOLpkviXFYb4TCwHxa0sBSlympHEO41AJ/D4wIYwns3Gp8+WmmqOSmGOAFlbYK2hp+SVFmK3QDiCeqKbC5+gRuag5RcrN+LMWaIggteG/icTTTYDqrhFykZs+RQhuKdjN7RhHiAofIU19ympmdc24NRuDcJmGwFvc31cbk+qdbA8lr0Kjhzz6ndHgxwbt9ipcjjTHGmh2rv6qL/Jt/tHsl/INdq0fJVQqUovlB15qFHpZRoGaHauZvXxD13Cl9dlQuCXgZzL1O9kkrsPQXBtjmIrQefoAupiYZUHL3tQo8BjtfYaepXVS4gUAPxW66Roq2evcTQBp25U61UyCRlDW7Vvy5puNL08Jod+d00HUaGtttWqBysPSOTZFDU1HyACh8OxhlfE0zuJH5RYKLikwBCcG6mw51caLuBDLIYbTQUWTqJ+pI39HDZyfkN8MzLTGe9+zdfMrmemw+PY5gLCvuq7heIZQ5gYe0Js4VFBb0RGCwgf5HUrO3wdFUpyk/wHZdzQBU31Xkrh7GiM4X7U53ctKW+J9UMDaQ3hzi0uaQHcj5qHGxTs4TYUIEta0NznSwpWp1S2ykjuCe9Y3Bp6KzSYcQKlU3DYxB511Kt0vH7tlcQZpPgU5KhzhXa6ZiSzaGoHsFKMRQp2MQCQrbJWxUeJsChvBIo0rNJ5vZuLXDTfai0/EsWa6rTY9bLPMfcCS0i4uD0+qKG7FZLSBkE0u245denVXzhCdrDLTtX4myzVriDY0r81ZeEsQOejqdadEycdrFY570a3KxbKX2mYWQSBH7oUaXxYMiZTubeqStzQ2SsXIYxxpoDprXbVQoTWxIYjMoD+IDmNdN0QxCZa9hba/zVWwCI6A98IjuPqW00r16090aSoBtqSfgveCTbSL0RWMGkKismzDNRopn/aRgFylUx6lHktLCGjVNR54BUyY4xhjc+yCTvHNatgwy5x3P6IlCT4AnlhHlh3izH+zFBeI6zW/U9AqU2SzXd3ibuJ3J1K5lIT3PMSNUxHa1/CNmgbI7AAAotUI6F8nB6zqO4/hAAYbkNYZLD/jp/t0RCVju0iU/MPqNlNjV/tDh0sfjYqMx0MmzqO/tdY+xVt2ZFJ/kmNanGtSgMtoncqEprc5DAunXXi9BVMOKo8ylJdVCSoMsTHuUlkTINKn77Lhoo2p1UJsRx230BWxyNUYk98bManMPLRNVqRl0FU0eTjUHYVp7hedvlBp8enmh1JB6LIrG9pNNZQZWUe7z2CtZkWu0VJwDFYL40TK8F1aHnQWt0qrdAmqLn5Hcm2dXFFKCSGjhjYbi/ZQ8OnWk5T4nONB9fJSsZnKwnAG9FUsDiUmS5xPdFANr7pbYxc7l+jUY26qeJTAOZ5plbpXQnYeXNPYrjINt0DxGKOzY25JqQGmhLiCddKCyOG8t+Acm0duSw8NxRFaa0128NLG3JHaBo6IDwpCLIbc2upPMm5Kf4jxHIxuXUnLTqmSq9hcLSVheHGq0XTEw9QpOYowA8lGncSDQUocDMfgMeO8PVZxjBIJbrlJoenJWfGeI2mo/fkqNPx3PJOg+Kbji7M+aSojRiO7Tz9VJlZgw3B1E3LS7T4y4eQRSHLty0BqOTtfRPbXBlSd2FoHFrgKBh9SvHYtEiEEgAC+9vVBXsDdB8q+tE9BmgbGnkkuPsPUvdlghYud6n3U2DNxHWFvQD9Vzw5hL47gGMDj6DrutIwnhKK0CsLL6tv8AFUolSmilNwOPGHcB9TbzTUxwfEb/ANSIxvQEkn0C1n/s8/LSoFdgafEJtnB4caxH1H9o5cqlHobF91IxccMsfEENjnxXusGsaTfU1r4R5q8Yb/B+E1maNHisfSpbBLAB0qWmpWiN4dlwBlYGEVAczuvFf8tVLgyIaKFznAf3En1NTdMSoVKVmI8U4GyWeGwS94oC4RHVeCanxU5UQeHOMBoTl/MKfHRG+J58RZiKRoXmnkLD4BByxpCjOZlmnLgfaQ7Qg+RTUeWa6zgD5qOcPZqB7WXhlHDwxHjzNR8VW4mo+GeDDAPC57fJxTrWRW6RK/nFfiKJuscfjYfNp+i9/mI27WHyJHzVMatXiRKhzD/xNB/KfofupUN1dK15boWcQI1h/GvyC7h4zFH/AE4La83V/RVV8DEv+mg3/LO5JIN/rM3yh+x+6SLSw/R7l0iO/CPdNRRsNaew5qMMQzOAhsLzty8yU4TBzHtZhpynvMbYE6jer01zXnY1qD8bkeNiMGH43gdSbILj+JOisyQAXNf3XPbU2OzSrHGxMPB7OUzN0a55aAetMtaeS9kZx5DocRsNuamVzG+E8iCe8L8xRKc4PhjlDIuUUEYG7tQ/vQzYuI/C4Dflt7qxHGIkJuucC1Sf3VXU8FPLahgJNTVkQhxrzDvuobeA4pqMpv8A3ZQK+6RKEmzRDLGKKe/igkd6G4fFKO4Dvt8JAB+hVtP8OYu4YByLtVBn+Eo0BhPiZqaEGg52NxzCFwaCWVN8leMMHvB3x+i7hR2McC8877KPElyw+GoN7fTmFCmntIu+nmFEi3MsUTieG0UaST8EMjYs6K9jneFpJp1vdV+LFdtE+ajvjOP4ifL71RUVrZb5jHiBag+Kq2JY0558XsD9VDiOOw9TdNMgPdufSw91aSBeoac8u0BPnb4pQ5VziK+w+6IS8idyT5qy4Bgmd1T4R8egUeStkXHE3uyJh/D4LQXBSjw03UBXaDIUAXf8qlOTHKCM0xLAXC4rXy/VDJaAC/LEFOR39t1qk1Kgi6qmM4ODcai/75oo5PDFzw1ujrBHxJN7XMNxQ9CNj5Fbfw3jjZln+YAqOnNYlhpzsENwvfIetKmHXkaVHVFeFce/l5mG4k0r2b9qsdbMeoPxToPczZI7G4r1eAr1OMwkL4jnDCgOcNyG+QdYn2RRVHjyeaIeTMK1BN/3yKtC8stMGZhicuGxHDatR5HRQ+wCmT8yHOtsKeailxQM5tMXZgLlzwuHAleCEpRNkcuicl5l5pzKEqVRJFam+BsohgGDPmYzYbd9TyG5Kjwpeq0/+G2GZA+IRezfqR8lHLwOw4tTHP8Au6gf3u9gkrqkobe1H2MOh4W51nPdXk3T1RWSwKGAAWg0vfWqIQYdLAKS1q56o7DbGIkAAUCGTMujcQKJGho0UG+FcfFBBino1x/+JKtkSACKff7rLzCoVcuGsazAQ4huNDz6LRCd7Mx5cdboLxMLhOrVvxP3SMiAKBrD+YKakmUJtlVxXhBkbQQ4e9GtJBPMi1PSiqOL/wAOHG7RfmLt/wD17rWF4VTgmEskkfOeL8LRYJo5julGmhH5hVB3y4bq0+n6hb1xhHc9vZsOVo8b/wD6tWN8WzYhkBu/M3A5+ZKQ6bpGmMnVsr8ZzRq33P0UqDU0FNq00Q5ju0JaT4QRXmKWPxVnw+X0LW5nHQbAC1+SXkVbD8TvcdwrCC41dYfNXfDpZrQABRAIOHzBFe1a3k0D6lT5OJHYQC63Wh+IQpUNcrLKyBZNRoS6gRi4Jidj0GtFTaIkRZhiDzcOoNF5MMe9xDotG9DT4Jn+TDLw4hJ5E5gfdTSTUViNELYlAcrqgtvQVGifm4zTEDx4XgvpuDq5voQuOLIAAbGaKAnK4cnc07gOHGabEp4ocN0ZnMmgzADzGnVaYeGY8m1o+gsFmBEl4LxfNDY73aCpqp38KsQ7XD4Y3hF0M9KG3wKuBTzIzyI8AVOgWWcXyzo8VzoWm7dvMFWjiTF8zuzYbDU80JgsSZ5adIfHpozj6ihzEg5viY8elQmOxcNKkLSQwEXXDoTRsPZD3REv6Ym9pGdiC46MKYikh2Sjidw1pNPM81dcRmb5GeI/AcyuJORp9Tz6oe8w4f0zEvqtlQbAfr2cSn5U6yCd6jzFFemwKJqahgi4BU7svcZ/j8L2p/qVzC4FXXFgK+uy2DAZLsoDG70zHzN1R+FcMD49Pwt7xG1Bt7rSQm43q9TFyxLCtC/Ikkkk0WZtAjg6KSCquYb4ZqzTkdP0U6TxVrrGzuR/d1zLaOy4XwGim3sXDI4K6MRGpIBxaGHsXDSWmoUgpt4Rpi3EteA42HgMfY7HmrAsuLi01CtuAY+HgMee9sTv0WiGS9mZMmKt0WRMTcXK3qbBeOmgNaj0t51QLi7GhAlY0YG7WlsPkYju634lFN7bCorczzjfi0Ne6Ew1yGldg7fzIWYz02Yrg6hJrqd76pibzufQVc9xrXWpcf1qrDheDAMIfd1Km9wKJenQjTH1ugDw9Bc+IegPmrpglYWbMRlF/wDL05hQ8GwsQ4rzs4CnkrPK4aBU7pGWVyNWGGmIIjYnFeMzKAVoA+ube4YNtqkp/Do0Vwq65qBRtc2lzQ2IHmi/YEaAHzC6Eq4/YWU1RqqLeOd3Y7hs2Wkg3pZRsVjEu6J6BAoctF1iEtS+yUMoBYhLxMrSxzhXUNAtfnvZR5eHGZkpmfXxZxSnKjt1ZIciQLVHyXQljvU+aa8iqqFRwu7sC4zIdtAczcio/MLqR/DTDw2YhgOIOR7SKeJpb3m36gIlNMAafI/JBODeIoMKMDHOXIHaXqSDlsjxN0BmSt37Fq/hvMtgz87LA2MSI4DkWxHCnsVbOKsbEJvZtPfd8BzWN4fFiunos5BJhtdEcWk1qQRfQcvmjUhNujHO52Ykmp53T5SpGWEE3uHJUVuUQYoMAUTz49AspssluiABB8RxK+Rl3H2A5lDcXxvL3WXcbdB5qThcpS5u43J5lRxrkkZJslSMpQVNybk7konDYvITE6VQY24qBNOUyM9e4HIdvGAPhHed5Db1VVbottRVss/CeHdlCzEd59z0Gw+vqji8AXq3xVKjkzk5NtiSSSVgmXRYaFTciHfTn7o0TVNuhrncna4ALYsWH/mOtne+6kwcZbo6rT/lb4qdFgKFGkwRQhVpRLCEKbB3TwiKrxpF7Lw3EdDdvsp+C9vFqA1pcPwh3eI5tB8XpdWkwZaVuwvEUOKSLheGboS1wIcNQQQR6FcxIoIRpi2kGcO4rc1pZEOxyk6g0NLrOOLeI3xJaFBzd0PJf1cXGntf3RfErg0VLxGEb71N+h+ibq4sQ4c0LhdzWvmY7g0uhMHZtduXuIJb1AoncNny2O0uNREGV3S1h8EEnXdnZpqaX6Gn6KA6YdW56hMasUnpZqsQt7Wrd/p/yrLIgELMuHMaa8sY497rqedD9Fo0o6wKy5VTN+BqSDUGVauI1BXLyXjXmiReEtDpEWXiCG4UY91bl9i0Hkb1HsnJ6Zz0AZmB1pQADmSU/DI3Xkw5tEQJzhxFKbDSvJSJiCEPbHopQjFwVWRATF3UBHQrMMTIc8kGhbQHnYBaVjB7rj0KyGTYXxA2ti6hJ56/dPwcMzdS90GMKnoxdkBOXw06cvXT1WiYPL5GAKv8MYc3M5woQLV5lF57F2w+63vO35DzRtOQnUohx8wGi5oq9i+LVs0+qGTk89/iNhsNFDcdPf6I440hcsjfA45339VoOGmrGnmAfgqEGq78POrAZ0FPZDmWwzp36qC7NEnlIJiPEWc2EeYibK7cM4f2UIVHed3j9Aq1w3h/bRauHcZc9TsFfE/DD7mZOqyfYj1JJJaDEJJJJQhlkN6kAodAjVUyG9cqMjvSiOObVNRWKQ1JwTExTRAfDUGLCINWkgjQixRV7FHisV3RQJx/FIkVoMRoL2/+YLRCOTj+IeaAwMYeLOFfJWmYlgQbdFRYgoXDkT8E7H6uTLl9HAZ/1IOQfFYwa8O/Ce676FeN1ULE2V7oFa6/RN7aYnutbkedlcgoBm1IIFa1uCENEjEBqWH1FD7FOGZiQxQmorQH7FdNmS/V5HqhqSCuMuCM2FEY4Pc1woQ4VFNDzWv4FOh7ARyWXTERouYrj0rtyARPA+IQxtIZ71fxeGiDJ6lY7C1B17mvQHiiGz0KLm/pvA6EfIoLhPFFCBHZkBsHg1ZU6V5easziCbbrOar3BbJaPu6/r914ZOKdTfy+qOQzRevei1DO6/YAQsNIdV73Gn4amnqjjolGKO9o1UWfnAGUQ2Lbt2A+Lp/s4LjvSg83W+qzGA/I6vLQdTYIpxRjnbxgwH+m00J2J3PkFAxGUGejXAixLhpXpzWrFClT8mLNkTdrwXA4l2MJkKHqRVzhsTr6qNAb3ta1uoEnB7ovVEYI3TuBA5FNl5FFMvp811EGi5mdvMK0AyWzT1Vw4Yd/R8nFU9oVr4YP9I/mP0Ssv0j8H1htz6JgMdEcGtFSTQJRHK1cL4VkHavHecO6Ds3n5lIhHUzVkyKEbCuFSDYMMMGupPMqYkElsSo5jbbtiSSSVlCSSSUIUPiPhUw6xZcVbq5guR1bzHRV6BHWuUVY4i4UbFrEg0bE1I/C77HqseXp/uh+h0On6v7Z/qVaFETxchb88NxZEaWuGoPz8lIhR1lTNzV7okPCZITgfVcPKOxbQ05UKfZ/WeP8nK+PVGxH/rv/ADFPw8mbqOERALjyTTm5q/5Ej0Fk7FdRrT0SlG19AB6m5+a02ZKIkeSaSC4d1or0Qqaw8uJc05TSpFNth5lWKZbU02bc9TsEzDliIZc7Vxr6DRSyUU1wqBU0PWydgS7neA6b8zyCKxZYONx0Hrui8CRDAAGi3JQGmN4fir2wjDmGEihFSKg23Vp4axjLBhB5qQxorWu26Cf6dFiDK1tRvz8hzXUXCzCNCwwz0qL+WnwSHCLbSZpWSUUrRokti0M7hdxsTh8wsyLImzq+lfkokaLH2ez/AGn7qu0xn9waBiOOsaNR7/NZ/jnEcSO7soALsxoXDfoKfNNQpMxDWI8u87Nr5ClVOkpTI7M3XalLIo41F7i55XJbAXFMDiQ2tfkLQdwKN9UxJSjrlxrorm2ZGUhzcxP9xdboKH5oLOMDRYUqnKViZQS4Y7hzaBTmhRpIWHopgChDrKmo4uFIDUy4XVoFofaVaOHrQvUqqtN0ekZ1sOBmO1bczyQZVcaGYdpWy9cN4V2rs7h3Gn/ceXkroAq7wC9zpNj3auLneQqQB7BWNFCGlUKyZNbsSSSSMWJJJJQgkkklCCTMzMBoSSQTdRtBQVySKtPxYU1E7OJQBo8VO8Cdmu2VbxPB3wSXMPaQ/wC4eID/ACb9QkkubKWp7nVhHtrZ7exEhR072iSSFMfJDURypWJD+u78xSSWrDyY+o4RAnL5G86D7qVICznf5H7JJLQZfI/Al6gk7ldTrO6vUlCeCuiGS8Acx81dcOl4Je1sSoBBuG5u9t6JJIcquIzDLS+OQh/pwzVhueaC4DA1t6adVzNSufx5hW1HAnTewPQXSSWeDXbv+P4NcoX1FP8AH7fmv2AsxDiSz+0hnSorqKOFCLjTZV95SSTMU20L6jDGMqRNgQO7XpWhT0BtKmg9W1HoV4kjrcRfgfmJqgAIB2t9kHxAVovUkyArJySpTZT2tXiShY60JmK2hXqSiKZw1109Mn+m2/4jb2NfikkmQFzNp4A/8BA/KfmVYUklGAhJJJKEEkkkoQSSSSh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MTEhUUExQVFhUXGBcVFxgVFxcXFRgUFxcWFxgUGBUYHCggGBwlGxQUITEhJSkrLi4uFx8zODMsNygtLisBCgoKDg0OGxAQGywkICQsLCwsLCwsLCwsLCwsLCwsLCwsLCwsLCwsLCwsLCwsLCwsLCwsLCwsLCwsLCwsLCwsLP/AABEIALgBEQMBIgACEQEDEQH/xAAcAAABBQEBAQAAAAAAAAAAAAAFAAMEBgcCAQj/xABBEAABAgQEAwYEBAUDAQkAAAABAAIDBBEhBRIxQQZRYRMiMnGBkaGxwdFCcuHwBxQjUmIVkvEzFhc0Q1OCssLS/8QAGQEAAgMBAAAAAAAAAAAAAAAAAgMAAQQF/8QALBEAAgIBAwMDAwMFAAAAAAAAAAECEQMSITEEE0EiUWEyQnGRodEFFBUjUv/aAAwDAQACEQMRAD8A0KUiHNTb93CWIwyDW3n9132Tm3N6e6fjuzMqt0vcwx5A8sa1G9U1HgUNed0ocIkkioobi1x6on2IcBQafAoV7hN+AdCb+Em23mqpxxBeCzKTetfLnVW98Ig6NBVb4xz9nDsKh9KbUIJBS+oXptDOndzSKZLSQDml4IH4baHmrVgMxV9HQmRGg1IIFXfvX0UKBh73N0oNT59E7IYJFa7PnNCdKfqudqrg6vbvkkcWcPy7iIkBzWk6teSHMPKp1YaelUDwyPEgnunu8jelNQ0q0zYL25XfHnzVTxFmRpqT9fRFqsHRQYg8U9m4iGM2bxN/DXndTsN40LYlYcJubdrK5Bz3/RUiB1tXYcupRBgNMoFBuK0HrzUTKcTWZbjmGGgxgGk7MOZ3t+qKSHFkrFpliAE7OoHf7a1WM5nQjUMJr1B+aMYXjLCaOY08w5v7oeoTdQpwNpa4G4XqzvDcefLRGNDjFl4hozOe/Dd/6eb5V1V9lZpsRoe01B9wdwRsQrsW1R1MRMoqTQak9Fm/GvFQFYbDYC9NfLzJ+alfxG4uEEdlCOaI61Bt1dTbpuqRguGPce0jE5vEa6gnwim1tuqCe43GjqBBcQYsXu2rTZopYedFU58umn0Y09kD5Zj9lYsXiumYhhMtCBoSPxEHwjpzRnDsHawAUS9SW7HaHLYrEhw00UqL9FaMK4dbYuHoi0KWAICNQoFkqWRyNOPBGO4zLSjGiwCkGGOS9zBvmm3zgDso11KAa0NTEkDsgWJYDDcNFZTHTcRgcjUqETgmUn+WydyKA5mgdTTo77oHi/CmWr4V26kbjyWgz+GVBLfbYoTJRchMN1heleQ1CYvUZ2nAoOER+yfR1muo09DsVYSSChuLyjXuzNFLlwp10Hz909h0fOwV8TLHy2KZFVscjqnHK9USfWq5e3mu2BdORmCgaRQrsmqUdt14XKBfJzReLtJQuzXJibFRy3ryUaVmK22O31QabnDEfQXFs1NgikBoBBF6W6LdeqLo2Vpas9fDFweeu462UtrgDlB79B6/sJqG4F58l12QGZw8Vd9uqKP0gy+oWIwswHOu3LmhE3BzFrTUgGl9K0RR73W3d7AlDoxLaVrYt9ySlTf+uQ7EqyR/I/Dkulk+ZYjSiXa2tqvZadq7KdVyWzux4IkzBtdtfJVKewx0Rxe8ZWizRyH3WhtYDZCsal+4aDZVwFpT2MwnJXKcrfIcz6rqBOshnK9pB03JRqBKBzyCPAPjXVSY+Bw4zai1rEc0cWJlGmCI0VlKgVHOpQw4i0HSnXdeTknFl35HXYem33QrF4BHeaOhPRGuRUrRY2YrnYWZqtOrd7XDmnmOSsOEcXRIIcAcwe2/PO0UD/Mix8lmUjHOny2OxRSXmjZwPmOThrRE9gKUizSMmXxnxHmr3EOc43DG6gX1cdhtupmIzRILIdmipcdfjuShuHTTolGNtXU+epPVGpuWDIVB/wAoJSsZjxjuAYSGsBpcivunf5jLNNhnRzTT8wIt7FGpChY1w0oP+FT+MmuEVj2eJrrVrS9L28qIVHU9x8paY2ixRnZIlCjUGNRqrH812uR+hIFUfhEAAchU9OVUp7MenaPYmuYoFOSBiTDy0uDw0Uo4AE38XNHX1IUbC4BM0b0q2xIrpsEUSPhv2I2FR3OJa7UW9QjkKFzQzGZUQY4cCSHgk+YROHFBAPNEqKn6kpryeNaLqr8Tyti4WorOYgBQfiRw7N3UK4ujPmjqiUVwrQ9Ao7m5Hh48Js4dDuvZSMauY7Vpt1aalp9reikubW3NP5OBKLgyVDOy7cFGgGgAKfqrMslTI0dqbAUiMFHOqhErQl6lRJQou+DS+rjqUVbbU22UCHGytA3OgTcWI4g94DmCRRb4cG2f1EiDNAPNdiQvJ6fF2NGp+JQ+KKEkOvz5fsLuVh1AN6uNK9BqVG96RFFcsJh+VozainwQ6fmu8BXxPaB5C6kzb8sMc6ep6IdhsPtJkV0htzf+51gPaqz5nUH8mrp4asi+NyXiMcsbbxGwUaQl4sGPWKfG21qU6VqaqdGlO2mGQxzv5C5TuPy+WMwAUppcm3O6w0dlLdR+LCDZkbKPPxMzDzUaFUOITs1GFHA0t3TTVpOgKUyLYrQdkhxngXqAPO654MDiHA1pmdSpratdeV08ZUPa9hJFwbAE+xRfhnCTCbfU8tPRPjWgzyb7nwQ+JJNvZl1LgVrSqps/I9wOAoCL2sFfuKj/AEi0Wr8eirU5Ea1mWhNgLApctg0rM/nIOU1H79UzKTNHH3+6nYk5tTS3QhB44oaixCOMrQqUaLjwtOZYoadHaeY/RXeYhZm02oskkJ2jmvGoIPkQdPZalhk6HsDhuAltDYPYNYOKClKc15PYex/iFU5JOAKnR4jaFWEVp8uGUAsBYIpLyfaQIgqavBBI25H0QTFJwAmy9wvG8gLTWh5XSvIxcFlkiGsDHG7QATztSqE4hEyPDgbNNba0/wCE3LkOLyxxJc4OpytQih00XkxAdyqDqisOLpkviXFYb4TCwHxa0sBSlympHEO41AJ/D4wIYwns3Gp8+WmmqOSmGOAFlbYK2hp+SVFmK3QDiCeqKbC5+gRuag5RcrN+LMWaIggteG/icTTTYDqrhFykZs+RQhuKdjN7RhHiAofIU19ympmdc24NRuDcJmGwFvc31cbk+qdbA8lr0Kjhzz6ndHgxwbt9ipcjjTHGmh2rv6qL/Jt/tHsl/INdq0fJVQqUovlB15qFHpZRoGaHauZvXxD13Cl9dlQuCXgZzL1O9kkrsPQXBtjmIrQefoAupiYZUHL3tQo8BjtfYaepXVS4gUAPxW66Roq2evcTQBp25U61UyCRlDW7Vvy5puNL08Jod+d00HUaGtttWqBysPSOTZFDU1HyACh8OxhlfE0zuJH5RYKLikwBCcG6mw51caLuBDLIYbTQUWTqJ+pI39HDZyfkN8MzLTGe9+zdfMrmemw+PY5gLCvuq7heIZQ5gYe0Js4VFBb0RGCwgf5HUrO3wdFUpyk/wHZdzQBU31Xkrh7GiM4X7U53ctKW+J9UMDaQ3hzi0uaQHcj5qHGxTs4TYUIEta0NznSwpWp1S2ykjuCe9Y3Bp6KzSYcQKlU3DYxB511Kt0vH7tlcQZpPgU5KhzhXa6ZiSzaGoHsFKMRQp2MQCQrbJWxUeJsChvBIo0rNJ5vZuLXDTfai0/EsWa6rTY9bLPMfcCS0i4uD0+qKG7FZLSBkE0u245denVXzhCdrDLTtX4myzVriDY0r81ZeEsQOejqdadEycdrFY570a3KxbKX2mYWQSBH7oUaXxYMiZTubeqStzQ2SsXIYxxpoDprXbVQoTWxIYjMoD+IDmNdN0QxCZa9hba/zVWwCI6A98IjuPqW00r16090aSoBtqSfgveCTbSL0RWMGkKismzDNRopn/aRgFylUx6lHktLCGjVNR54BUyY4xhjc+yCTvHNatgwy5x3P6IlCT4AnlhHlh3izH+zFBeI6zW/U9AqU2SzXd3ibuJ3J1K5lIT3PMSNUxHa1/CNmgbI7AAAotUI6F8nB6zqO4/hAAYbkNYZLD/jp/t0RCVju0iU/MPqNlNjV/tDh0sfjYqMx0MmzqO/tdY+xVt2ZFJ/kmNanGtSgMtoncqEprc5DAunXXi9BVMOKo8ylJdVCSoMsTHuUlkTINKn77Lhoo2p1UJsRx230BWxyNUYk98bManMPLRNVqRl0FU0eTjUHYVp7hedvlBp8enmh1JB6LIrG9pNNZQZWUe7z2CtZkWu0VJwDFYL40TK8F1aHnQWt0qrdAmqLn5Hcm2dXFFKCSGjhjYbi/ZQ8OnWk5T4nONB9fJSsZnKwnAG9FUsDiUmS5xPdFANr7pbYxc7l+jUY26qeJTAOZ5plbpXQnYeXNPYrjINt0DxGKOzY25JqQGmhLiCddKCyOG8t+Acm0duSw8NxRFaa0128NLG3JHaBo6IDwpCLIbc2upPMm5Kf4jxHIxuXUnLTqmSq9hcLSVheHGq0XTEw9QpOYowA8lGncSDQUocDMfgMeO8PVZxjBIJbrlJoenJWfGeI2mo/fkqNPx3PJOg+Kbji7M+aSojRiO7Tz9VJlZgw3B1E3LS7T4y4eQRSHLty0BqOTtfRPbXBlSd2FoHFrgKBh9SvHYtEiEEgAC+9vVBXsDdB8q+tE9BmgbGnkkuPsPUvdlghYud6n3U2DNxHWFvQD9Vzw5hL47gGMDj6DrutIwnhKK0CsLL6tv8AFUolSmilNwOPGHcB9TbzTUxwfEb/ANSIxvQEkn0C1n/s8/LSoFdgafEJtnB4caxH1H9o5cqlHobF91IxccMsfEENjnxXusGsaTfU1r4R5q8Yb/B+E1maNHisfSpbBLAB0qWmpWiN4dlwBlYGEVAczuvFf8tVLgyIaKFznAf3En1NTdMSoVKVmI8U4GyWeGwS94oC4RHVeCanxU5UQeHOMBoTl/MKfHRG+J58RZiKRoXmnkLD4BByxpCjOZlmnLgfaQ7Qg+RTUeWa6zgD5qOcPZqB7WXhlHDwxHjzNR8VW4mo+GeDDAPC57fJxTrWRW6RK/nFfiKJuscfjYfNp+i9/mI27WHyJHzVMatXiRKhzD/xNB/KfofupUN1dK15boWcQI1h/GvyC7h4zFH/AE4La83V/RVV8DEv+mg3/LO5JIN/rM3yh+x+6SLSw/R7l0iO/CPdNRRsNaew5qMMQzOAhsLzty8yU4TBzHtZhpynvMbYE6jer01zXnY1qD8bkeNiMGH43gdSbILj+JOisyQAXNf3XPbU2OzSrHGxMPB7OUzN0a55aAetMtaeS9kZx5DocRsNuamVzG+E8iCe8L8xRKc4PhjlDIuUUEYG7tQ/vQzYuI/C4Dflt7qxHGIkJuucC1Sf3VXU8FPLahgJNTVkQhxrzDvuobeA4pqMpv8A3ZQK+6RKEmzRDLGKKe/igkd6G4fFKO4Dvt8JAB+hVtP8OYu4YByLtVBn+Eo0BhPiZqaEGg52NxzCFwaCWVN8leMMHvB3x+i7hR2McC8877KPElyw+GoN7fTmFCmntIu+nmFEi3MsUTieG0UaST8EMjYs6K9jneFpJp1vdV+LFdtE+ajvjOP4ifL71RUVrZb5jHiBag+Kq2JY0558XsD9VDiOOw9TdNMgPdufSw91aSBeoac8u0BPnb4pQ5VziK+w+6IS8idyT5qy4Bgmd1T4R8egUeStkXHE3uyJh/D4LQXBSjw03UBXaDIUAXf8qlOTHKCM0xLAXC4rXy/VDJaAC/LEFOR39t1qk1Kgi6qmM4ODcai/75oo5PDFzw1ujrBHxJN7XMNxQ9CNj5Fbfw3jjZln+YAqOnNYlhpzsENwvfIetKmHXkaVHVFeFce/l5mG4k0r2b9qsdbMeoPxToPczZI7G4r1eAr1OMwkL4jnDCgOcNyG+QdYn2RRVHjyeaIeTMK1BN/3yKtC8stMGZhicuGxHDatR5HRQ+wCmT8yHOtsKeailxQM5tMXZgLlzwuHAleCEpRNkcuicl5l5pzKEqVRJFam+BsohgGDPmYzYbd9TyG5Kjwpeq0/+G2GZA+IRezfqR8lHLwOw4tTHP8Au6gf3u9gkrqkobe1H2MOh4W51nPdXk3T1RWSwKGAAWg0vfWqIQYdLAKS1q56o7DbGIkAAUCGTMujcQKJGho0UG+FcfFBBino1x/+JKtkSACKff7rLzCoVcuGsazAQ4huNDz6LRCd7Mx5cdboLxMLhOrVvxP3SMiAKBrD+YKakmUJtlVxXhBkbQQ4e9GtJBPMi1PSiqOL/wAOHG7RfmLt/wD17rWF4VTgmEskkfOeL8LRYJo5julGmhH5hVB3y4bq0+n6hb1xhHc9vZsOVo8b/wD6tWN8WzYhkBu/M3A5+ZKQ6bpGmMnVsr8ZzRq33P0UqDU0FNq00Q5ju0JaT4QRXmKWPxVnw+X0LW5nHQbAC1+SXkVbD8TvcdwrCC41dYfNXfDpZrQABRAIOHzBFe1a3k0D6lT5OJHYQC63Wh+IQpUNcrLKyBZNRoS6gRi4Jidj0GtFTaIkRZhiDzcOoNF5MMe9xDotG9DT4Jn+TDLw4hJ5E5gfdTSTUViNELYlAcrqgtvQVGifm4zTEDx4XgvpuDq5voQuOLIAAbGaKAnK4cnc07gOHGabEp4ocN0ZnMmgzADzGnVaYeGY8m1o+gsFmBEl4LxfNDY73aCpqp38KsQ7XD4Y3hF0M9KG3wKuBTzIzyI8AVOgWWcXyzo8VzoWm7dvMFWjiTF8zuzYbDU80JgsSZ5adIfHpozj6ihzEg5viY8elQmOxcNKkLSQwEXXDoTRsPZD3REv6Ym9pGdiC46MKYikh2Sjidw1pNPM81dcRmb5GeI/AcyuJORp9Tz6oe8w4f0zEvqtlQbAfr2cSn5U6yCd6jzFFemwKJqahgi4BU7svcZ/j8L2p/qVzC4FXXFgK+uy2DAZLsoDG70zHzN1R+FcMD49Pwt7xG1Bt7rSQm43q9TFyxLCtC/Ikkkk0WZtAjg6KSCquYb4ZqzTkdP0U6TxVrrGzuR/d1zLaOy4XwGim3sXDI4K6MRGpIBxaGHsXDSWmoUgpt4Rpi3EteA42HgMfY7HmrAsuLi01CtuAY+HgMee9sTv0WiGS9mZMmKt0WRMTcXK3qbBeOmgNaj0t51QLi7GhAlY0YG7WlsPkYju634lFN7bCorczzjfi0Ne6Ew1yGldg7fzIWYz02Yrg6hJrqd76pibzufQVc9xrXWpcf1qrDheDAMIfd1Km9wKJenQjTH1ugDw9Bc+IegPmrpglYWbMRlF/wDL05hQ8GwsQ4rzs4CnkrPK4aBU7pGWVyNWGGmIIjYnFeMzKAVoA+ube4YNtqkp/Do0Vwq65qBRtc2lzQ2IHmi/YEaAHzC6Eq4/YWU1RqqLeOd3Y7hs2Wkg3pZRsVjEu6J6BAoctF1iEtS+yUMoBYhLxMrSxzhXUNAtfnvZR5eHGZkpmfXxZxSnKjt1ZIciQLVHyXQljvU+aa8iqqFRwu7sC4zIdtAczcio/MLqR/DTDw2YhgOIOR7SKeJpb3m36gIlNMAafI/JBODeIoMKMDHOXIHaXqSDlsjxN0BmSt37Fq/hvMtgz87LA2MSI4DkWxHCnsVbOKsbEJvZtPfd8BzWN4fFiunos5BJhtdEcWk1qQRfQcvmjUhNujHO52Ykmp53T5SpGWEE3uHJUVuUQYoMAUTz49AspssluiABB8RxK+Rl3H2A5lDcXxvL3WXcbdB5qThcpS5u43J5lRxrkkZJslSMpQVNybk7konDYvITE6VQY24qBNOUyM9e4HIdvGAPhHed5Db1VVbottRVss/CeHdlCzEd59z0Gw+vqji8AXq3xVKjkzk5NtiSSSVgmXRYaFTciHfTn7o0TVNuhrncna4ALYsWH/mOtne+6kwcZbo6rT/lb4qdFgKFGkwRQhVpRLCEKbB3TwiKrxpF7Lw3EdDdvsp+C9vFqA1pcPwh3eI5tB8XpdWkwZaVuwvEUOKSLheGboS1wIcNQQQR6FcxIoIRpi2kGcO4rc1pZEOxyk6g0NLrOOLeI3xJaFBzd0PJf1cXGntf3RfErg0VLxGEb71N+h+ibq4sQ4c0LhdzWvmY7g0uhMHZtduXuIJb1AoncNny2O0uNREGV3S1h8EEnXdnZpqaX6Gn6KA6YdW56hMasUnpZqsQt7Wrd/p/yrLIgELMuHMaa8sY497rqedD9Fo0o6wKy5VTN+BqSDUGVauI1BXLyXjXmiReEtDpEWXiCG4UY91bl9i0Hkb1HsnJ6Zz0AZmB1pQADmSU/DI3Xkw5tEQJzhxFKbDSvJSJiCEPbHopQjFwVWRATF3UBHQrMMTIc8kGhbQHnYBaVjB7rj0KyGTYXxA2ti6hJ56/dPwcMzdS90GMKnoxdkBOXw06cvXT1WiYPL5GAKv8MYc3M5woQLV5lF57F2w+63vO35DzRtOQnUohx8wGi5oq9i+LVs0+qGTk89/iNhsNFDcdPf6I440hcsjfA45339VoOGmrGnmAfgqEGq78POrAZ0FPZDmWwzp36qC7NEnlIJiPEWc2EeYibK7cM4f2UIVHed3j9Aq1w3h/bRauHcZc9TsFfE/DD7mZOqyfYj1JJJaDEJJJJQhlkN6kAodAjVUyG9cqMjvSiOObVNRWKQ1JwTExTRAfDUGLCINWkgjQixRV7FHisV3RQJx/FIkVoMRoL2/+YLRCOTj+IeaAwMYeLOFfJWmYlgQbdFRYgoXDkT8E7H6uTLl9HAZ/1IOQfFYwa8O/Ce676FeN1ULE2V7oFa6/RN7aYnutbkedlcgoBm1IIFa1uCENEjEBqWH1FD7FOGZiQxQmorQH7FdNmS/V5HqhqSCuMuCM2FEY4Pc1woQ4VFNDzWv4FOh7ARyWXTERouYrj0rtyARPA+IQxtIZ71fxeGiDJ6lY7C1B17mvQHiiGz0KLm/pvA6EfIoLhPFFCBHZkBsHg1ZU6V5easziCbbrOar3BbJaPu6/r914ZOKdTfy+qOQzRevei1DO6/YAQsNIdV73Gn4amnqjjolGKO9o1UWfnAGUQ2Lbt2A+Lp/s4LjvSg83W+qzGA/I6vLQdTYIpxRjnbxgwH+m00J2J3PkFAxGUGejXAixLhpXpzWrFClT8mLNkTdrwXA4l2MJkKHqRVzhsTr6qNAb3ta1uoEnB7ovVEYI3TuBA5FNl5FFMvp811EGi5mdvMK0AyWzT1Vw4Yd/R8nFU9oVr4YP9I/mP0Ssv0j8H1htz6JgMdEcGtFSTQJRHK1cL4VkHavHecO6Ds3n5lIhHUzVkyKEbCuFSDYMMMGupPMqYkElsSo5jbbtiSSSVlCSSSUIUPiPhUw6xZcVbq5guR1bzHRV6BHWuUVY4i4UbFrEg0bE1I/C77HqseXp/uh+h0On6v7Z/qVaFETxchb88NxZEaWuGoPz8lIhR1lTNzV7okPCZITgfVcPKOxbQ05UKfZ/WeP8nK+PVGxH/rv/ADFPw8mbqOERALjyTTm5q/5Ej0Fk7FdRrT0SlG19AB6m5+a02ZKIkeSaSC4d1or0Qqaw8uJc05TSpFNth5lWKZbU02bc9TsEzDliIZc7Vxr6DRSyUU1wqBU0PWydgS7neA6b8zyCKxZYONx0Hrui8CRDAAGi3JQGmN4fir2wjDmGEihFSKg23Vp4axjLBhB5qQxorWu26Cf6dFiDK1tRvz8hzXUXCzCNCwwz0qL+WnwSHCLbSZpWSUUrRokti0M7hdxsTh8wsyLImzq+lfkokaLH2ez/AGn7qu0xn9waBiOOsaNR7/NZ/jnEcSO7soALsxoXDfoKfNNQpMxDWI8u87Nr5ClVOkpTI7M3XalLIo41F7i55XJbAXFMDiQ2tfkLQdwKN9UxJSjrlxrorm2ZGUhzcxP9xdboKH5oLOMDRYUqnKViZQS4Y7hzaBTmhRpIWHopgChDrKmo4uFIDUy4XVoFofaVaOHrQvUqqtN0ekZ1sOBmO1bczyQZVcaGYdpWy9cN4V2rs7h3Gn/ceXkroAq7wC9zpNj3auLneQqQB7BWNFCGlUKyZNbsSSSSMWJJJJQgkkklCCTMzMBoSSQTdRtBQVySKtPxYU1E7OJQBo8VO8Cdmu2VbxPB3wSXMPaQ/wC4eID/ACb9QkkubKWp7nVhHtrZ7exEhR072iSSFMfJDURypWJD+u78xSSWrDyY+o4RAnL5G86D7qVICznf5H7JJLQZfI/Al6gk7ldTrO6vUlCeCuiGS8Acx81dcOl4Je1sSoBBuG5u9t6JJIcquIzDLS+OQh/pwzVhueaC4DA1t6adVzNSufx5hW1HAnTewPQXSSWeDXbv+P4NcoX1FP8AH7fmv2AsxDiSz+0hnSorqKOFCLjTZV95SSTMU20L6jDGMqRNgQO7XpWhT0BtKmg9W1HoV4kjrcRfgfmJqgAIB2t9kHxAVovUkyArJySpTZT2tXiShY60JmK2hXqSiKZw1109Mn+m2/4jb2NfikkmQFzNp4A/8BA/KfmVYUklGAhJJJKEEkkkoQSSSSh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MTEhUUExQVFhUXGBcVFxgVFxcXFRgUFxcWFxgUGBUYHCggGBwlGxQUITEhJSkrLi4uFx8zODMsNygtLisBCgoKDg0OGxAQGywkICQsLCwsLCwsLCwsLCwsLCwsLCwsLCwsLCwsLCwsLCwsLCwsLCwsLCwsLCwsLCwsLCwsLP/AABEIALgBEQMBIgACEQEDEQH/xAAcAAABBQEBAQAAAAAAAAAAAAAFAAMEBgcCAQj/xABBEAABAgQEAwYEBAUDAQkAAAABAAIDBBEhBRIxQQZRYRMiMnGBkaGxwdFCcuHwBxQjUmIVkvEzFhc0Q1OCssLS/8QAGQEAAgMBAAAAAAAAAAAAAAAAAgMAAQQF/8QALBEAAgIBAwMDAwMFAAAAAAAAAAECEQMSITEEE0EiUWEyQnGRodEFFBUjUv/aAAwDAQACEQMRAD8A0KUiHNTb93CWIwyDW3n9132Tm3N6e6fjuzMqt0vcwx5A8sa1G9U1HgUNed0ocIkkioobi1x6on2IcBQafAoV7hN+AdCb+Em23mqpxxBeCzKTetfLnVW98Ig6NBVb4xz9nDsKh9KbUIJBS+oXptDOndzSKZLSQDml4IH4baHmrVgMxV9HQmRGg1IIFXfvX0UKBh73N0oNT59E7IYJFa7PnNCdKfqudqrg6vbvkkcWcPy7iIkBzWk6teSHMPKp1YaelUDwyPEgnunu8jelNQ0q0zYL25XfHnzVTxFmRpqT9fRFqsHRQYg8U9m4iGM2bxN/DXndTsN40LYlYcJubdrK5Bz3/RUiB1tXYcupRBgNMoFBuK0HrzUTKcTWZbjmGGgxgGk7MOZ3t+qKSHFkrFpliAE7OoHf7a1WM5nQjUMJr1B+aMYXjLCaOY08w5v7oeoTdQpwNpa4G4XqzvDcefLRGNDjFl4hozOe/Dd/6eb5V1V9lZpsRoe01B9wdwRsQrsW1R1MRMoqTQak9Fm/GvFQFYbDYC9NfLzJ+alfxG4uEEdlCOaI61Bt1dTbpuqRguGPce0jE5vEa6gnwim1tuqCe43GjqBBcQYsXu2rTZopYedFU58umn0Y09kD5Zj9lYsXiumYhhMtCBoSPxEHwjpzRnDsHawAUS9SW7HaHLYrEhw00UqL9FaMK4dbYuHoi0KWAICNQoFkqWRyNOPBGO4zLSjGiwCkGGOS9zBvmm3zgDso11KAa0NTEkDsgWJYDDcNFZTHTcRgcjUqETgmUn+WydyKA5mgdTTo77oHi/CmWr4V26kbjyWgz+GVBLfbYoTJRchMN1heleQ1CYvUZ2nAoOER+yfR1muo09DsVYSSChuLyjXuzNFLlwp10Hz909h0fOwV8TLHy2KZFVscjqnHK9USfWq5e3mu2BdORmCgaRQrsmqUdt14XKBfJzReLtJQuzXJibFRy3ryUaVmK22O31QabnDEfQXFs1NgikBoBBF6W6LdeqLo2Vpas9fDFweeu462UtrgDlB79B6/sJqG4F58l12QGZw8Vd9uqKP0gy+oWIwswHOu3LmhE3BzFrTUgGl9K0RR73W3d7AlDoxLaVrYt9ySlTf+uQ7EqyR/I/Dkulk+ZYjSiXa2tqvZadq7KdVyWzux4IkzBtdtfJVKewx0Rxe8ZWizRyH3WhtYDZCsal+4aDZVwFpT2MwnJXKcrfIcz6rqBOshnK9pB03JRqBKBzyCPAPjXVSY+Bw4zai1rEc0cWJlGmCI0VlKgVHOpQw4i0HSnXdeTknFl35HXYem33QrF4BHeaOhPRGuRUrRY2YrnYWZqtOrd7XDmnmOSsOEcXRIIcAcwe2/PO0UD/Mix8lmUjHOny2OxRSXmjZwPmOThrRE9gKUizSMmXxnxHmr3EOc43DG6gX1cdhtupmIzRILIdmipcdfjuShuHTTolGNtXU+epPVGpuWDIVB/wAoJSsZjxjuAYSGsBpcivunf5jLNNhnRzTT8wIt7FGpChY1w0oP+FT+MmuEVj2eJrrVrS9L28qIVHU9x8paY2ixRnZIlCjUGNRqrH812uR+hIFUfhEAAchU9OVUp7MenaPYmuYoFOSBiTDy0uDw0Uo4AE38XNHX1IUbC4BM0b0q2xIrpsEUSPhv2I2FR3OJa7UW9QjkKFzQzGZUQY4cCSHgk+YROHFBAPNEqKn6kpryeNaLqr8Tyti4WorOYgBQfiRw7N3UK4ujPmjqiUVwrQ9Ao7m5Hh48Js4dDuvZSMauY7Vpt1aalp9reikubW3NP5OBKLgyVDOy7cFGgGgAKfqrMslTI0dqbAUiMFHOqhErQl6lRJQou+DS+rjqUVbbU22UCHGytA3OgTcWI4g94DmCRRb4cG2f1EiDNAPNdiQvJ6fF2NGp+JQ+KKEkOvz5fsLuVh1AN6uNK9BqVG96RFFcsJh+VozainwQ6fmu8BXxPaB5C6kzb8sMc6ep6IdhsPtJkV0htzf+51gPaqz5nUH8mrp4asi+NyXiMcsbbxGwUaQl4sGPWKfG21qU6VqaqdGlO2mGQxzv5C5TuPy+WMwAUppcm3O6w0dlLdR+LCDZkbKPPxMzDzUaFUOITs1GFHA0t3TTVpOgKUyLYrQdkhxngXqAPO654MDiHA1pmdSpratdeV08ZUPa9hJFwbAE+xRfhnCTCbfU8tPRPjWgzyb7nwQ+JJNvZl1LgVrSqps/I9wOAoCL2sFfuKj/AEi0Wr8eirU5Ea1mWhNgLApctg0rM/nIOU1H79UzKTNHH3+6nYk5tTS3QhB44oaixCOMrQqUaLjwtOZYoadHaeY/RXeYhZm02oskkJ2jmvGoIPkQdPZalhk6HsDhuAltDYPYNYOKClKc15PYex/iFU5JOAKnR4jaFWEVp8uGUAsBYIpLyfaQIgqavBBI25H0QTFJwAmy9wvG8gLTWh5XSvIxcFlkiGsDHG7QATztSqE4hEyPDgbNNba0/wCE3LkOLyxxJc4OpytQih00XkxAdyqDqisOLpkviXFYb4TCwHxa0sBSlympHEO41AJ/D4wIYwns3Gp8+WmmqOSmGOAFlbYK2hp+SVFmK3QDiCeqKbC5+gRuag5RcrN+LMWaIggteG/icTTTYDqrhFykZs+RQhuKdjN7RhHiAofIU19ympmdc24NRuDcJmGwFvc31cbk+qdbA8lr0Kjhzz6ndHgxwbt9ipcjjTHGmh2rv6qL/Jt/tHsl/INdq0fJVQqUovlB15qFHpZRoGaHauZvXxD13Cl9dlQuCXgZzL1O9kkrsPQXBtjmIrQefoAupiYZUHL3tQo8BjtfYaepXVS4gUAPxW66Roq2evcTQBp25U61UyCRlDW7Vvy5puNL08Jod+d00HUaGtttWqBysPSOTZFDU1HyACh8OxhlfE0zuJH5RYKLikwBCcG6mw51caLuBDLIYbTQUWTqJ+pI39HDZyfkN8MzLTGe9+zdfMrmemw+PY5gLCvuq7heIZQ5gYe0Js4VFBb0RGCwgf5HUrO3wdFUpyk/wHZdzQBU31Xkrh7GiM4X7U53ctKW+J9UMDaQ3hzi0uaQHcj5qHGxTs4TYUIEta0NznSwpWp1S2ykjuCe9Y3Bp6KzSYcQKlU3DYxB511Kt0vH7tlcQZpPgU5KhzhXa6ZiSzaGoHsFKMRQp2MQCQrbJWxUeJsChvBIo0rNJ5vZuLXDTfai0/EsWa6rTY9bLPMfcCS0i4uD0+qKG7FZLSBkE0u245denVXzhCdrDLTtX4myzVriDY0r81ZeEsQOejqdadEycdrFY570a3KxbKX2mYWQSBH7oUaXxYMiZTubeqStzQ2SsXIYxxpoDprXbVQoTWxIYjMoD+IDmNdN0QxCZa9hba/zVWwCI6A98IjuPqW00r16090aSoBtqSfgveCTbSL0RWMGkKismzDNRopn/aRgFylUx6lHktLCGjVNR54BUyY4xhjc+yCTvHNatgwy5x3P6IlCT4AnlhHlh3izH+zFBeI6zW/U9AqU2SzXd3ibuJ3J1K5lIT3PMSNUxHa1/CNmgbI7AAAotUI6F8nB6zqO4/hAAYbkNYZLD/jp/t0RCVju0iU/MPqNlNjV/tDh0sfjYqMx0MmzqO/tdY+xVt2ZFJ/kmNanGtSgMtoncqEprc5DAunXXi9BVMOKo8ylJdVCSoMsTHuUlkTINKn77Lhoo2p1UJsRx230BWxyNUYk98bManMPLRNVqRl0FU0eTjUHYVp7hedvlBp8enmh1JB6LIrG9pNNZQZWUe7z2CtZkWu0VJwDFYL40TK8F1aHnQWt0qrdAmqLn5Hcm2dXFFKCSGjhjYbi/ZQ8OnWk5T4nONB9fJSsZnKwnAG9FUsDiUmS5xPdFANr7pbYxc7l+jUY26qeJTAOZ5plbpXQnYeXNPYrjINt0DxGKOzY25JqQGmhLiCddKCyOG8t+Acm0duSw8NxRFaa0128NLG3JHaBo6IDwpCLIbc2upPMm5Kf4jxHIxuXUnLTqmSq9hcLSVheHGq0XTEw9QpOYowA8lGncSDQUocDMfgMeO8PVZxjBIJbrlJoenJWfGeI2mo/fkqNPx3PJOg+Kbji7M+aSojRiO7Tz9VJlZgw3B1E3LS7T4y4eQRSHLty0BqOTtfRPbXBlSd2FoHFrgKBh9SvHYtEiEEgAC+9vVBXsDdB8q+tE9BmgbGnkkuPsPUvdlghYud6n3U2DNxHWFvQD9Vzw5hL47gGMDj6DrutIwnhKK0CsLL6tv8AFUolSmilNwOPGHcB9TbzTUxwfEb/ANSIxvQEkn0C1n/s8/LSoFdgafEJtnB4caxH1H9o5cqlHobF91IxccMsfEENjnxXusGsaTfU1r4R5q8Yb/B+E1maNHisfSpbBLAB0qWmpWiN4dlwBlYGEVAczuvFf8tVLgyIaKFznAf3En1NTdMSoVKVmI8U4GyWeGwS94oC4RHVeCanxU5UQeHOMBoTl/MKfHRG+J58RZiKRoXmnkLD4BByxpCjOZlmnLgfaQ7Qg+RTUeWa6zgD5qOcPZqB7WXhlHDwxHjzNR8VW4mo+GeDDAPC57fJxTrWRW6RK/nFfiKJuscfjYfNp+i9/mI27WHyJHzVMatXiRKhzD/xNB/KfofupUN1dK15boWcQI1h/GvyC7h4zFH/AE4La83V/RVV8DEv+mg3/LO5JIN/rM3yh+x+6SLSw/R7l0iO/CPdNRRsNaew5qMMQzOAhsLzty8yU4TBzHtZhpynvMbYE6jer01zXnY1qD8bkeNiMGH43gdSbILj+JOisyQAXNf3XPbU2OzSrHGxMPB7OUzN0a55aAetMtaeS9kZx5DocRsNuamVzG+E8iCe8L8xRKc4PhjlDIuUUEYG7tQ/vQzYuI/C4Dflt7qxHGIkJuucC1Sf3VXU8FPLahgJNTVkQhxrzDvuobeA4pqMpv8A3ZQK+6RKEmzRDLGKKe/igkd6G4fFKO4Dvt8JAB+hVtP8OYu4YByLtVBn+Eo0BhPiZqaEGg52NxzCFwaCWVN8leMMHvB3x+i7hR2McC8877KPElyw+GoN7fTmFCmntIu+nmFEi3MsUTieG0UaST8EMjYs6K9jneFpJp1vdV+LFdtE+ajvjOP4ifL71RUVrZb5jHiBag+Kq2JY0558XsD9VDiOOw9TdNMgPdufSw91aSBeoac8u0BPnb4pQ5VziK+w+6IS8idyT5qy4Bgmd1T4R8egUeStkXHE3uyJh/D4LQXBSjw03UBXaDIUAXf8qlOTHKCM0xLAXC4rXy/VDJaAC/LEFOR39t1qk1Kgi6qmM4ODcai/75oo5PDFzw1ujrBHxJN7XMNxQ9CNj5Fbfw3jjZln+YAqOnNYlhpzsENwvfIetKmHXkaVHVFeFce/l5mG4k0r2b9qsdbMeoPxToPczZI7G4r1eAr1OMwkL4jnDCgOcNyG+QdYn2RRVHjyeaIeTMK1BN/3yKtC8stMGZhicuGxHDatR5HRQ+wCmT8yHOtsKeailxQM5tMXZgLlzwuHAleCEpRNkcuicl5l5pzKEqVRJFam+BsohgGDPmYzYbd9TyG5Kjwpeq0/+G2GZA+IRezfqR8lHLwOw4tTHP8Au6gf3u9gkrqkobe1H2MOh4W51nPdXk3T1RWSwKGAAWg0vfWqIQYdLAKS1q56o7DbGIkAAUCGTMujcQKJGho0UG+FcfFBBino1x/+JKtkSACKff7rLzCoVcuGsazAQ4huNDz6LRCd7Mx5cdboLxMLhOrVvxP3SMiAKBrD+YKakmUJtlVxXhBkbQQ4e9GtJBPMi1PSiqOL/wAOHG7RfmLt/wD17rWF4VTgmEskkfOeL8LRYJo5julGmhH5hVB3y4bq0+n6hb1xhHc9vZsOVo8b/wD6tWN8WzYhkBu/M3A5+ZKQ6bpGmMnVsr8ZzRq33P0UqDU0FNq00Q5ju0JaT4QRXmKWPxVnw+X0LW5nHQbAC1+SXkVbD8TvcdwrCC41dYfNXfDpZrQABRAIOHzBFe1a3k0D6lT5OJHYQC63Wh+IQpUNcrLKyBZNRoS6gRi4Jidj0GtFTaIkRZhiDzcOoNF5MMe9xDotG9DT4Jn+TDLw4hJ5E5gfdTSTUViNELYlAcrqgtvQVGifm4zTEDx4XgvpuDq5voQuOLIAAbGaKAnK4cnc07gOHGabEp4ocN0ZnMmgzADzGnVaYeGY8m1o+gsFmBEl4LxfNDY73aCpqp38KsQ7XD4Y3hF0M9KG3wKuBTzIzyI8AVOgWWcXyzo8VzoWm7dvMFWjiTF8zuzYbDU80JgsSZ5adIfHpozj6ihzEg5viY8elQmOxcNKkLSQwEXXDoTRsPZD3REv6Ym9pGdiC46MKYikh2Sjidw1pNPM81dcRmb5GeI/AcyuJORp9Tz6oe8w4f0zEvqtlQbAfr2cSn5U6yCd6jzFFemwKJqahgi4BU7svcZ/j8L2p/qVzC4FXXFgK+uy2DAZLsoDG70zHzN1R+FcMD49Pwt7xG1Bt7rSQm43q9TFyxLCtC/Ikkkk0WZtAjg6KSCquYb4ZqzTkdP0U6TxVrrGzuR/d1zLaOy4XwGim3sXDI4K6MRGpIBxaGHsXDSWmoUgpt4Rpi3EteA42HgMfY7HmrAsuLi01CtuAY+HgMee9sTv0WiGS9mZMmKt0WRMTcXK3qbBeOmgNaj0t51QLi7GhAlY0YG7WlsPkYju634lFN7bCorczzjfi0Ne6Ew1yGldg7fzIWYz02Yrg6hJrqd76pibzufQVc9xrXWpcf1qrDheDAMIfd1Km9wKJenQjTH1ugDw9Bc+IegPmrpglYWbMRlF/wDL05hQ8GwsQ4rzs4CnkrPK4aBU7pGWVyNWGGmIIjYnFeMzKAVoA+ube4YNtqkp/Do0Vwq65qBRtc2lzQ2IHmi/YEaAHzC6Eq4/YWU1RqqLeOd3Y7hs2Wkg3pZRsVjEu6J6BAoctF1iEtS+yUMoBYhLxMrSxzhXUNAtfnvZR5eHGZkpmfXxZxSnKjt1ZIciQLVHyXQljvU+aa8iqqFRwu7sC4zIdtAczcio/MLqR/DTDw2YhgOIOR7SKeJpb3m36gIlNMAafI/JBODeIoMKMDHOXIHaXqSDlsjxN0BmSt37Fq/hvMtgz87LA2MSI4DkWxHCnsVbOKsbEJvZtPfd8BzWN4fFiunos5BJhtdEcWk1qQRfQcvmjUhNujHO52Ykmp53T5SpGWEE3uHJUVuUQYoMAUTz49AspssluiABB8RxK+Rl3H2A5lDcXxvL3WXcbdB5qThcpS5u43J5lRxrkkZJslSMpQVNybk7konDYvITE6VQY24qBNOUyM9e4HIdvGAPhHed5Db1VVbottRVss/CeHdlCzEd59z0Gw+vqji8AXq3xVKjkzk5NtiSSSVgmXRYaFTciHfTn7o0TVNuhrncna4ALYsWH/mOtne+6kwcZbo6rT/lb4qdFgKFGkwRQhVpRLCEKbB3TwiKrxpF7Lw3EdDdvsp+C9vFqA1pcPwh3eI5tB8XpdWkwZaVuwvEUOKSLheGboS1wIcNQQQR6FcxIoIRpi2kGcO4rc1pZEOxyk6g0NLrOOLeI3xJaFBzd0PJf1cXGntf3RfErg0VLxGEb71N+h+ibq4sQ4c0LhdzWvmY7g0uhMHZtduXuIJb1AoncNny2O0uNREGV3S1h8EEnXdnZpqaX6Gn6KA6YdW56hMasUnpZqsQt7Wrd/p/yrLIgELMuHMaa8sY497rqedD9Fo0o6wKy5VTN+BqSDUGVauI1BXLyXjXmiReEtDpEWXiCG4UY91bl9i0Hkb1HsnJ6Zz0AZmB1pQADmSU/DI3Xkw5tEQJzhxFKbDSvJSJiCEPbHopQjFwVWRATF3UBHQrMMTIc8kGhbQHnYBaVjB7rj0KyGTYXxA2ti6hJ56/dPwcMzdS90GMKnoxdkBOXw06cvXT1WiYPL5GAKv8MYc3M5woQLV5lF57F2w+63vO35DzRtOQnUohx8wGi5oq9i+LVs0+qGTk89/iNhsNFDcdPf6I440hcsjfA45339VoOGmrGnmAfgqEGq78POrAZ0FPZDmWwzp36qC7NEnlIJiPEWc2EeYibK7cM4f2UIVHed3j9Aq1w3h/bRauHcZc9TsFfE/DD7mZOqyfYj1JJJaDEJJJJQhlkN6kAodAjVUyG9cqMjvSiOObVNRWKQ1JwTExTRAfDUGLCINWkgjQixRV7FHisV3RQJx/FIkVoMRoL2/+YLRCOTj+IeaAwMYeLOFfJWmYlgQbdFRYgoXDkT8E7H6uTLl9HAZ/1IOQfFYwa8O/Ce676FeN1ULE2V7oFa6/RN7aYnutbkedlcgoBm1IIFa1uCENEjEBqWH1FD7FOGZiQxQmorQH7FdNmS/V5HqhqSCuMuCM2FEY4Pc1woQ4VFNDzWv4FOh7ARyWXTERouYrj0rtyARPA+IQxtIZ71fxeGiDJ6lY7C1B17mvQHiiGz0KLm/pvA6EfIoLhPFFCBHZkBsHg1ZU6V5easziCbbrOar3BbJaPu6/r914ZOKdTfy+qOQzRevei1DO6/YAQsNIdV73Gn4amnqjjolGKO9o1UWfnAGUQ2Lbt2A+Lp/s4LjvSg83W+qzGA/I6vLQdTYIpxRjnbxgwH+m00J2J3PkFAxGUGejXAixLhpXpzWrFClT8mLNkTdrwXA4l2MJkKHqRVzhsTr6qNAb3ta1uoEnB7ovVEYI3TuBA5FNl5FFMvp811EGi5mdvMK0AyWzT1Vw4Yd/R8nFU9oVr4YP9I/mP0Ssv0j8H1htz6JgMdEcGtFSTQJRHK1cL4VkHavHecO6Ds3n5lIhHUzVkyKEbCuFSDYMMMGupPMqYkElsSo5jbbtiSSSVlCSSSUIUPiPhUw6xZcVbq5guR1bzHRV6BHWuUVY4i4UbFrEg0bE1I/C77HqseXp/uh+h0On6v7Z/qVaFETxchb88NxZEaWuGoPz8lIhR1lTNzV7okPCZITgfVcPKOxbQ05UKfZ/WeP8nK+PVGxH/rv/ADFPw8mbqOERALjyTTm5q/5Ej0Fk7FdRrT0SlG19AB6m5+a02ZKIkeSaSC4d1or0Qqaw8uJc05TSpFNth5lWKZbU02bc9TsEzDliIZc7Vxr6DRSyUU1wqBU0PWydgS7neA6b8zyCKxZYONx0Hrui8CRDAAGi3JQGmN4fir2wjDmGEihFSKg23Vp4axjLBhB5qQxorWu26Cf6dFiDK1tRvz8hzXUXCzCNCwwz0qL+WnwSHCLbSZpWSUUrRokti0M7hdxsTh8wsyLImzq+lfkokaLH2ez/AGn7qu0xn9waBiOOsaNR7/NZ/jnEcSO7soALsxoXDfoKfNNQpMxDWI8u87Nr5ClVOkpTI7M3XalLIo41F7i55XJbAXFMDiQ2tfkLQdwKN9UxJSjrlxrorm2ZGUhzcxP9xdboKH5oLOMDRYUqnKViZQS4Y7hzaBTmhRpIWHopgChDrKmo4uFIDUy4XVoFofaVaOHrQvUqqtN0ekZ1sOBmO1bczyQZVcaGYdpWy9cN4V2rs7h3Gn/ceXkroAq7wC9zpNj3auLneQqQB7BWNFCGlUKyZNbsSSSSMWJJJJQgkkklCCTMzMBoSSQTdRtBQVySKtPxYU1E7OJQBo8VO8Cdmu2VbxPB3wSXMPaQ/wC4eID/ACb9QkkubKWp7nVhHtrZ7exEhR072iSSFMfJDURypWJD+u78xSSWrDyY+o4RAnL5G86D7qVICznf5H7JJLQZfI/Al6gk7ldTrO6vUlCeCuiGS8Acx81dcOl4Je1sSoBBuG5u9t6JJIcquIzDLS+OQh/pwzVhueaC4DA1t6adVzNSufx5hW1HAnTewPQXSSWeDXbv+P4NcoX1FP8AH7fmv2AsxDiSz+0hnSorqKOFCLjTZV95SSTMU20L6jDGMqRNgQO7XpWhT0BtKmg9W1HoV4kjrcRfgfmJqgAIB2t9kHxAVovUkyArJySpTZT2tXiShY60JmK2hXqSiKZw1109Mn+m2/4jb2NfikkmQFzNp4A/8BA/KfmVYUklGAhJJJKEEkkkoQSSSSh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s://encrypted-tbn3.gstatic.com/images?q=tbn:ANd9GcTPoWHpuQYwM7VrlQEujRw76P5XwGByNnY4sxQ_JdCWMcSfb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9567">
            <a:off x="664500" y="3845264"/>
            <a:ext cx="3548296" cy="2352676"/>
          </a:xfrm>
          <a:prstGeom prst="rect">
            <a:avLst/>
          </a:prstGeom>
          <a:noFill/>
          <a:ln w="1270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urplepushpin_0410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804" y="3276600"/>
            <a:ext cx="457200" cy="457200"/>
          </a:xfrm>
          <a:prstGeom prst="rect">
            <a:avLst/>
          </a:prstGeom>
        </p:spPr>
      </p:pic>
      <p:pic>
        <p:nvPicPr>
          <p:cNvPr id="10" name="Picture 9" descr="purplepushpin_0410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395" y="21336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71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838200"/>
          </a:xfrm>
        </p:spPr>
        <p:txBody>
          <a:bodyPr/>
          <a:lstStyle/>
          <a:p>
            <a:pPr algn="ctr"/>
            <a:r>
              <a:rPr lang="en-US" dirty="0"/>
              <a:t>Avoiding Trouble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38862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Know and obey school’s rules</a:t>
            </a:r>
          </a:p>
          <a:p>
            <a:r>
              <a:rPr lang="en-US" dirty="0"/>
              <a:t>Avoid drama, rumors and gossip</a:t>
            </a:r>
          </a:p>
          <a:p>
            <a:r>
              <a:rPr lang="en-US" dirty="0"/>
              <a:t>Don’t let your friends get YOU in trouble</a:t>
            </a:r>
          </a:p>
          <a:p>
            <a:r>
              <a:rPr lang="en-US" dirty="0"/>
              <a:t>Learn how to solve problems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sz="2000" dirty="0"/>
              <a:t>-ask for help when you need it</a:t>
            </a:r>
          </a:p>
          <a:p>
            <a:pPr marL="68580" indent="0">
              <a:buNone/>
            </a:pPr>
            <a:r>
              <a:rPr lang="en-US" sz="2000" dirty="0"/>
              <a:t>	-apologize and accept 	 	 			consequences when you’ve done 			something wrong</a:t>
            </a:r>
          </a:p>
          <a:p>
            <a:pPr marL="68580" indent="0">
              <a:buNone/>
            </a:pPr>
            <a:r>
              <a:rPr lang="en-US" sz="2000" dirty="0"/>
              <a:t>	-communicate clearly</a:t>
            </a:r>
          </a:p>
          <a:p>
            <a:r>
              <a:rPr lang="en-US" dirty="0"/>
              <a:t>Find an adult you trust to talk to if you have problems</a:t>
            </a:r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762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Z:\Users\rcawood\AppData\Local\Microsoft\Windows\Temporary Internet Files\Content.IE5\131FFYEZ\screen-shot-2015-07-05-at-17-26-2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53000"/>
            <a:ext cx="44481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893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324"/>
            <a:ext cx="3528510" cy="715219"/>
          </a:xfrm>
        </p:spPr>
        <p:txBody>
          <a:bodyPr>
            <a:normAutofit/>
          </a:bodyPr>
          <a:lstStyle/>
          <a:p>
            <a:r>
              <a:rPr lang="en-US" b="1" dirty="0"/>
              <a:t>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249" y="1237468"/>
            <a:ext cx="6777317" cy="1438666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35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Before you speak, text, or tweet, </a:t>
            </a:r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248400" y="2439329"/>
            <a:ext cx="1600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K</a:t>
            </a:r>
          </a:p>
        </p:txBody>
      </p:sp>
      <p:sp>
        <p:nvSpPr>
          <p:cNvPr id="6" name="Oval 5"/>
          <p:cNvSpPr/>
          <p:nvPr/>
        </p:nvSpPr>
        <p:spPr>
          <a:xfrm>
            <a:off x="1447800" y="2448064"/>
            <a:ext cx="1600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T</a:t>
            </a:r>
          </a:p>
        </p:txBody>
      </p:sp>
      <p:sp>
        <p:nvSpPr>
          <p:cNvPr id="7" name="Oval 6"/>
          <p:cNvSpPr/>
          <p:nvPr/>
        </p:nvSpPr>
        <p:spPr>
          <a:xfrm>
            <a:off x="2655384" y="2819400"/>
            <a:ext cx="1600200" cy="16002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H</a:t>
            </a:r>
          </a:p>
        </p:txBody>
      </p:sp>
      <p:sp>
        <p:nvSpPr>
          <p:cNvPr id="8" name="Oval 7"/>
          <p:cNvSpPr/>
          <p:nvPr/>
        </p:nvSpPr>
        <p:spPr>
          <a:xfrm>
            <a:off x="3867179" y="2438400"/>
            <a:ext cx="1600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I</a:t>
            </a:r>
          </a:p>
        </p:txBody>
      </p:sp>
      <p:sp>
        <p:nvSpPr>
          <p:cNvPr id="9" name="Oval 8"/>
          <p:cNvSpPr/>
          <p:nvPr/>
        </p:nvSpPr>
        <p:spPr>
          <a:xfrm>
            <a:off x="5006898" y="2819400"/>
            <a:ext cx="1600200" cy="16002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5500" y="4038600"/>
            <a:ext cx="304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true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84034" y="4412166"/>
            <a:ext cx="342900" cy="1981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helpful</a:t>
            </a: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4511218" y="4005888"/>
            <a:ext cx="312122" cy="2655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inspi</a:t>
            </a:r>
            <a:endParaRPr lang="en-US" dirty="0"/>
          </a:p>
          <a:p>
            <a:pPr algn="ctr"/>
            <a:r>
              <a:rPr lang="en-US" dirty="0"/>
              <a:t>r</a:t>
            </a:r>
          </a:p>
          <a:p>
            <a:pPr algn="ctr"/>
            <a:r>
              <a:rPr lang="en-US" dirty="0" err="1"/>
              <a:t>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698273" y="4412166"/>
            <a:ext cx="266700" cy="24160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necessary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08180" y="4038600"/>
            <a:ext cx="304800" cy="1590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kind</a:t>
            </a:r>
          </a:p>
        </p:txBody>
      </p:sp>
      <p:sp>
        <p:nvSpPr>
          <p:cNvPr id="17" name="Oval Callout 16"/>
          <p:cNvSpPr/>
          <p:nvPr/>
        </p:nvSpPr>
        <p:spPr>
          <a:xfrm rot="20687192" flipH="1">
            <a:off x="609600" y="4191000"/>
            <a:ext cx="1371600" cy="947112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Is 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05700" y="4061302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62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388211">
            <a:off x="-45758" y="1534064"/>
            <a:ext cx="8623457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What’s Different?</a:t>
            </a:r>
          </a:p>
        </p:txBody>
      </p:sp>
      <p:pic>
        <p:nvPicPr>
          <p:cNvPr id="5" name="Picture 4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52400"/>
            <a:ext cx="2402595" cy="10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urved Connector 2"/>
          <p:cNvCxnSpPr/>
          <p:nvPr/>
        </p:nvCxnSpPr>
        <p:spPr>
          <a:xfrm>
            <a:off x="4078994" y="885543"/>
            <a:ext cx="3962400" cy="909935"/>
          </a:xfrm>
          <a:prstGeom prst="curvedConnector3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16200000" flipH="1">
            <a:off x="-185911" y="4381189"/>
            <a:ext cx="2819400" cy="1143000"/>
          </a:xfrm>
          <a:prstGeom prst="curvedConnector3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flipV="1">
            <a:off x="838200" y="838200"/>
            <a:ext cx="2514601" cy="1524000"/>
          </a:xfrm>
          <a:prstGeom prst="curvedConnector3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0800000" flipV="1">
            <a:off x="5888990" y="4302316"/>
            <a:ext cx="2184537" cy="1143000"/>
          </a:xfrm>
          <a:prstGeom prst="curvedConnector3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>
            <a:off x="3810000" y="5445317"/>
            <a:ext cx="1600200" cy="419100"/>
          </a:xfrm>
          <a:prstGeom prst="curvedConnector3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67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905000"/>
            <a:ext cx="7024744" cy="799064"/>
          </a:xfrm>
        </p:spPr>
        <p:txBody>
          <a:bodyPr/>
          <a:lstStyle/>
          <a:p>
            <a:r>
              <a:rPr lang="en-US" dirty="0"/>
              <a:t>People you Need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77" y="2743200"/>
            <a:ext cx="6777317" cy="350897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txBody>
          <a:bodyPr/>
          <a:lstStyle/>
          <a:p>
            <a:r>
              <a:rPr lang="en-US" dirty="0"/>
              <a:t>Principal</a:t>
            </a:r>
          </a:p>
          <a:p>
            <a:r>
              <a:rPr lang="en-US" dirty="0"/>
              <a:t>Assistant Principal (s)</a:t>
            </a:r>
          </a:p>
          <a:p>
            <a:r>
              <a:rPr lang="en-US" dirty="0"/>
              <a:t>School Counselor</a:t>
            </a:r>
          </a:p>
          <a:p>
            <a:r>
              <a:rPr lang="en-US" dirty="0"/>
              <a:t>School Nurse</a:t>
            </a:r>
          </a:p>
          <a:p>
            <a:r>
              <a:rPr lang="en-US" dirty="0"/>
              <a:t>SRO – School Resource Officer</a:t>
            </a:r>
          </a:p>
          <a:p>
            <a:r>
              <a:rPr lang="en-US" dirty="0"/>
              <a:t>Get to know all your teachers – they are here to help you!</a:t>
            </a:r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hQSERUUExQUFBUWGBUaGRYYFxQUFhYYGBQVFxYXFRgYHCYeFxwkGRQXHy8gIycpLCwsFh8xNTAqNSYsLSkBCQoKDgwOFw8PGiwkHCQsKSkpLCwtLCwpLCwsLCwsLCwsLCwuLCwsLCksKSwpLCwpLCksLCwpLCwsLCwsLCkpLP/AABEIAJAA2AMBIgACEQEDEQH/xAAcAAABBQEBAQAAAAAAAAAAAAADAQIEBQYABwj/xAA+EAACAQIEAwYDBgQGAQUAAAABAhEAAwQSITEFQVEGEyJhcYEykaEHQlKx0fAUI3LBQ2KCkqLhFSQzNcLx/8QAGQEAAwEBAQAAAAAAAAAAAAAAAAECBAMF/8QAJhEBAQACAgEEAgEFAAAAAAAAAAECEQMhEhQxQVEE8BMiMkKRof/aAAwDAQACEQMRAD8AyXdAoSWlrjPc02hA0Zp2GZ3+Q6VJGGHdHIFaSPFpMA6kT5iD8vu61aYpv+GTb7tTL7gEgENsJGwUbAdSdyfbrVsaZhsKJUuPAqlmI/xDqQinmdANNhJqRhuHoSktu4mDmBQW2uPI+78IUazqSaploqtTJaYVi7NOUSC2Ua5yZkZgCx1MxzoeLSH+ErtupSdNSFOoE1CBoi0EkYcDMM22voTGgPkTFT7eJUMgczlmSNhu2VY6nKum2vWqsGnZqC2k3rshRMkLqf8AMSSR6CQPaiYTFlDoxAEmBzMafWKgm8KT+JFAWa8QMKDLFVuAEsTq+mbXoukV1/F5lEk7DQKACRzLTJ3JiOdVwxE08XKBtJsXsrBomNY215H2MH2pL18ssNqRsecdPMf90DNS5qC2PdxObNIBzMW56Ft/XbnXXcazZpg5ss6DTKMoy9NNKj5qQtQNiHEmGB1zamROuuo6HU60O9eLEsdyZPKmmqrjHGO6AVQC7TE8hzY0HJb0l4niKW/jZR5Hn7c6hv2usyI8AE6BXjUazMzNZHEXSST13J3Y+ZpbbVO2mcU+W6wnHgRFs2z5RJ6xrrvr6088RbLlIQjQmV1JAgMTzNeftmEkbCPbzkVpuCYs3vAdWgkHqACTPoBTlRlx2dxLY0JjRVQtook9KFiUCsyzOUsJ6wSJ+lDkE1CY0fE2shg7wpPlIBj5EVFc0GY9dTWrqSk5TRlNJhLIbNObwqzaEAQBzBU/s06265WOnxKo1BOzM30A/wB1NNPU0QGmYe3mPQAEk9ANz51Nw3DWdlgQGUuBInLOVZ9WIAoIAGiZqe2HQBGzsVdmGbKFDKkZmTU6ZiFk+ZgRqzFmD8ATQaBi4PQgnegiG7TcrsCVV2A3IViB6kCBQSadcJuG2UksuVAv4TqVK8obKSdoIM6UABrtJ3lEvYdQsrcW5DBWyhgoJViMrHR9FO0Rp1FNwiBnUH4Zlv6RqfoKQ0nHBsCApDsY8KyXUkTBUa//AJXWmJjQ6zHnG8elLhOIoubeTLFyIa65JkaT3a+IgCdmMmam2+MJ3TCSHyyDGjXCHWNOQNxm858qZ6iMjSDGoETHKdpqWtxUUAhS1wEkmTkXZcgHMkEz0gdaU8fIzZAACEABXRUXNKASZksNdNBtrUl+PFSoKq8LaOWQq5lkwVUajUeHQSOdBdIdiBbdyAZItrOsEjM59lAH+sVGzU+9isyKush7rkmNe8Frpz8B+dAZ6ZJN9WtWmuMrKqqSSRl300nyn51gBiTcc3G3bYdB0/fnVt2q4h/LW0N2OZjzIWcgJ9Xb5Cs4l07DUtAHz299PlUWtXFj1tJdhmGxPPoByo1vhzu38sTzOogetaXgXYBNGxNwCY8MhVH9TE6ny/OvUOz3AbCIMgRwNoylR7DSuGXNP8W3Hgvvk874J9nty5adiPCyxJBE/wBI/vWWu2mwl1VaQwMHlI2+o096+jMTcRFJdlVRuWIAHua8b+142WOHuWmVw/ejOpBUhcnMebCo488vLtfJhj49fCVgsQSHu+EKoU5VghQilkk9DLa8yDQjwi0WFolwQskkZC5OWR4jBAGYyu4qj4RdDWl8ZBIggKT7b61JKryb/if1rXt5NmroG/dLsXP3iWjpJmPbb2oDLR7hHIz7R/egs9BBMtdR1sk776iOcwSPypKW4rSfh7B7pmlQHMSSBoupA5sSY0A2U9RRb+OY20XvCfjkf6gAD/pUfOq1RRAaZVLwuJCzmQOpiVJIBhgwmNSJAkc9qk3OKMykHRmKZnBIJCFiihdlAZs2m8L0quBogamlLfGl2BueONAvwgCAIXLGUaDamX7+YzAAAgAaAAbD/s0DNSF6CPW8VMj6iQeoI5ikuY1pBGVMuoCiBMQSepjTXlPWgs1dbtZgWLBFEDMQWliJCqo+IxrvoN96Rlv4pnIzGYmBACqDvAGg2HypbGICh9NWXKOgkjMT7CPeot6ASA2YcmgifY6j/qmZ6Wz0MXolu5UXNUjCWS7ZViYMSQswJgE6TQNJaPRg9QrbVOwFoPcVGMA5iTzCqpYwPaPemkmekZ+uo58vryouH4ddYCVySYJc5ApAli06gCDqRyqPf8LEBlaD8S6qY5jqKYUfa+z/ADbfIm2Dl/DJ005aGh8G4R4VukTluoDGsLAmemrA0nHUJIYct/37U7sut5zdW24A7sl1YgZlG5EjkOY61xyl1qN/DZ1a9itYV2QNYyZiB8QkRzin4Xhri8XNq3aGZQrJKu4Pxd4g8IIO0EzPKm9ncbkRZEiAQd5EVOPEWe4DEppAUSd9Z+ledvrT1dd7LxzCXA+a3bS66xkzyVBkAz+HSTI6RWA+260+TAm5l7w/xObLMTGH2nXnXpuL4kVuLocrjSRqCJn6EV5J9snHe9xVqyBpZQmeea6VnTloi1o4teXTPyz+jtneBXSLJUjUMY8gwGb8h9allqgcJnKSf3vU1q2x5HJ/dTGNHsW1KnkRz36bjp+ooKifTn6U03IJjQHceU0qUFdyW0EqZOWZGw1Y7Tt866m/xAQQsGDvrqCNYHqB8q6p0ZBcExOvTnRFapaXjlUAMUPh7oI3iaCwcqP/AHxI9tvUGMzC4wcgsDBIgDblAArokmb38qs7FoNiCqjMLROYLrJtjUe7j5E1G4ZjlRhmW2wBJllzNIHhCnl4gKNa4u5H8y4zZmtqwiALSkO+QCFBcwCANk13FBE4fwu5eUlBmy5RuAWYwIWdzqCeQBExQr+FZFDMIDEgagmR6cjrB5wYp/8A5EFAjJIIuZ4aM2dw3hMeGBmE6yWnlFDx/EDdLHKqg3GfKNlBVURB5KqwOuYnnQQNq0XbKIB/zMFA9SasMTweQqC4hNtZMBiue544DmASwVQAJMAVTXlJBHUGpWI4u5ZysLmmDALopRUIRuUqigkbxypKg+F4GXCnNqTlKxHiKNcCqxMEhEJJ2EgbzVXdUAwHV9B4lnLPOJ3HnzqTiOM3WBXNCkQQoCgiCPrmYnqWNQZpKWOEt28rllZ1RAzuGykMxIRLa7EkiJaZ1MCIqZj8NZRWZRqrZGXNnXPlUwo3KjLc1JMwfKqMH9/v1PzoqvyoKtPau2w5RjYXVAWUQmfKzFjEwieEabkmmvx3IhSwzoptBQRCupLGWZh4s2XodzVAjU/NVbSvcRx4ObZKuFQfAvdoM0AGTlbOCBBLCYOkHWqt3B2ULvMEwZJIgcgAY9qjg09QdfLU+Q60bIC8lVN7AlDntsUInYkRIIMEbCCRWy4T2OxeKti5atRbb4Xc5A46rpLDziDymtj2S+zIWLn8TjHtuLYlbYEojjXPcY/FljQRvryFTXbj8lH2Ix122iWcQrIwUZcwg5SJWRykcjBFanB4EodLNu4hMgMoJUzsDIMHXnzqqxGLGLvXboUxIid8uoBPQ6T71aYO66D4zHmAT868zLKTK2Pcw3MZv3M7QcRXA2jdFtXv3CFRFX4m2RdB8IJiOZPU15l2n7E4rCvau41gbmJFxzBlsyFMwc7A/wAwaDQbcq9q7L8CN++uJvarb1tAx4mMg3PYaD1NXvbjswuOwb2dM/xWmP3bi/CZ5bkHyJrZwTryvyxfk5W3Ur5rVYEDSlCaSdB16+Qq1xvDXwlwWsRaHesT4GI0SYDIRuWJkHlHWoIsNduBbY8gJ0AGkk+Z/OtDzQ+7DCFDSNeTAnkCQNP1qKqFjCgkwTproNSan/w7paQlSveXhvoYtEBRB1jM7GdvCKauEYqcmrXWACjcWyzZT6MVPstAVpNdVoezdwkBSrE8hMjnp+LQE6dK6jRozWOroeW5OnTbanrZUf4i+yuf7VDDUS2CTA1Ov0En6CkEkBR95j6IB+bf2p2dPwufV1X8kP51FDU86b0J0ki+o+4PdmP9xXfxX+VPl/3UUtXTQDnehFpqXacW1FxgCzSLYbbw/HcYHeDAA6z+Gnrgb1+4ALdxmYoCwtMQuaFDNlWBoJ5TBoOK00lWN/BwrkgJLOQGOqok5V/qMmemQTvT27P3FIVgQ5DkWyCrSoU7toR4oJGgjeg1WDTw1detBTAdWPPLJA8s2x9qJw+yHuKCJX4m/pUZmHuBHvQEvGhUyJpmVQXP+Zzmyn0UgVOwOHQZO8AbvFZySxAs2hP8yB8TNBInQQOugeG8Qy27l8q5uZjmKsoBnxwxOqBicnhkkKRpvVhc7QeK6qtbsoFRVNu0HdgoWUDNMExAJIAHWmnSma5JJAygkkLM5QToJ5wNJq87J8MW7iLAuoHtPdGcGIK21Z4jcgvkB8gQd6oM3M71d9m+I/8ArsOAsDRBrMAI5YjTdmgn0oPCdx7zcSRJ9OnoKz/bBJsLa1CXGYGNJAGbKfX+1aG/9xRzJ+Sisz2rxMutvlbBJ82f9FH/ACrjy3WNehxTeUZrh9kW858lCjzk/wDVWmDwDXSttdC5AJ5hfvMPQTQcJZ61uuznCu7TO3xOP9q8h77n26Vk4+PzrXycnjFktuAMoiNh0A2A8o0qQ9wQDQiPl+9KExmvQeej8Q4RaxShL6LcUEMoYTqDuOntWK+0HsXZw2FbFYOwlu5ZKs6oMoe2CA0gc1Ukg6869CtkQPKlxNgXEKMJVgVI6hhBHyNBWSvlh7jHJm0NtAigmWO8Ek7an6U5cReV84CzyEoVEJkECdIBMeZmoOIwhtO9ptWtO9snqbblCffLQSKO2dMVLyhQHjJGX+YukRHPyFdUGko7IWpfD7TEOVEkLA2AltJk6aKD8x1oOPshLhAVlHINofPQkkCeRM/lRLOMVVtCM2V2uOmqhmBAtAmNVAWSPOPOmB8Bw9rwyqbalisO75CurBiFPxAQZGkQOtBxV8NccrGXMQsGRlGi68/CBr50y1jWBU6SqsJ65s2Zj5+I017shRAGUR5nUmT86QTcFacqWTSC2a4VDLaUBSCZ0lixgc8kDnCY91F5ioGWVIB2MqpMx1JO3WoFLNBL652hnuhGS0qsGtWQiQZaCCR4pkHxEgamJ3r24se8FwCDkKlczZZKss+YAbSagk00mg0hsecqgALlti2OcAEEnXm0a+ldiuIBi5W2iFxlOXMSZILbk6GIjYA1EJphNBlzU+1fKzBjMCp81O4oU100iGXeaOrVFU0ZTQEgNVl2VTNxDCqOd1fkAxb6A1UqavOwv/yWHP4S7fK0/wCtMYzt7taulroP3VDLPKTrP5U7iPBbdwyQQTzBj58jTsEoVB1Ou8gTrVlZZSviAkT+xU2S+7XLZ7KfAdm0VgcxYAzlKgTG2oO3tWhAmmLbyiNqeDyFGOMnsdyt9yP0FCvaCpAU+VQ8XcI3j1FUkQaEjqAaLbaRQ7u4NDV8rRyP50B4L9sODW3xR8ihQ9q07QIDOS4ZvU5RNYg16f8Ab1ZjE4R/xWbo/wBlxD/968uJpuGfuQmupDXUkEQAbCKeDQi4G5ApwNAFBpc1OC5VLEAxlmToucMVEfeJCMfKKRb4cGAsjmux6g0jdNcTRjhQEBLrnbLltKHd2DGNcohTzAOp5VK4fw5hfAZQTbHeFJU6r8KsQYHiiZMQDNMtK+adYtZ3VR95lE9ASAT7CT7VKt8Gc2bl1mVRbLLr/iOnxKDsDJEdZ6a0TEYZLOcrdR2towJU6FmcICvoGadToJ0mKD0rHuAkldFJJA6KTp9IoZNOdCpIIKkbgggj1B1FDJpAs100uHsPcYJbRnc7KilmPWANaXGYW5ZIF63ctE7d4j259MwHShWqVTRUNRrd0HYijqaEjA0fAcQaxftXkksjggDdplSo8yrEDzNRgaJh74S7bczCXEY5YzQrhtJ56UCe76Q4Rdmyhj4QunnPP5Gp+Gs6uwMkuok9F5fPMfes72e4nbdDeQsbVzu3EjLvIIWfM/WtDgDmQnaWYj5mk1LW6a5HqF3h5maVb/tTCdNQ8aNDpy60USeQ+f6UG8vpTIQmVmhXFzCuwDyCKL3RpwPG/t3Ql8E5n4cQh6Bg1lvmQT/t8q8sJr6G+1vhyPwrEFhma2FuLtKsrRnE+TEGNwxFfO5pOOc7ITXUhNdQ5p4vOD3aRaWNTABYHQMzESZ5BescqVeGKHNtn1EhmWCto5igUg/GxYREr61E/jSMvd5reTNBDsW8UZjmERMbAAUAbRy6ctJjT3PzNC6tcIe7v5zkKBmMufAYzAHQHxAMYEUHFYp3LO7PcJGVWc+IqDpvsAOmgmo2Hnk2UmANSs9dR7b0QamYzEasSTp0zN6zHpSSm2eIrbCgsb4AIAGaybalSGVLpBaTO2XKIqImLyB1tgqj5MyswckISQpYKoIJOoAE5RS5QywgMwpI856nT25ec1EmjYPcyxYxmJJJ56mT9TTSaaTSFqBopals2HuOqW1LuxAVRuSdhQya13YDDFVu341P8u22vhEE3SOWsqs+TU5jcrqK6k3V/wAL4UuEt92hlzHe3BIzt+FSNQi7eepr0Pg+PNzCWguW4yoQ4kO3j3VlJ2G5mvPHxCDd0Hqy/rQ8TxzCKoy30W4AfEIzAkRoQZA9PLatPPxzHCTH3R+PyW525dRvLvBcHdfJew9gsQJXIvig/FESDAOo+VVXGfstwJUtat3FMfcd1AjfKIZSfKJ1rD3+0vejK+KN8Woa3n8LTKkjONW+BdZkbzWz4L2+W4wS+Eti4PC2bvEnml4lQPR4HQxoT5dtlsu/3/j0/wCKZYy49/v+2Z4p9lzIM9i47ICQVdVZ1YTMFIzKRqDAjn5Q7X2bX3UOl21dXnkkOPLK2xr2/CIqnxXFAjVSQe7O8TMj0Ncf4UEkXLak7xsfMxpXWW/bP4Y/TyHstghZxFtUBAOcMhYgEwTqNswI6da9i4diQttFOmkknqxMCstiuAW3xTX7d+yyspVreobNoCwbbYbQNfWicVBNjKPEVKHKu8KdYAJnSTXOW443V77aMpMsp8TpsEuBpiTG8cvWlFrovuTWKRWuAXLV0NJnWVIOn3l1G3Sj4Dj16SH7wepMH560Y8/U8oq/j34rXi0F3IB8v0puJuafOhcPx6XNFADcwd/b8VD45fCWWJMae5npWiWWbjNZZdVW8F44rm4EuIGS4UILAa5VYCDvo42rQWsQx3UHzU/2NeBcI7BXL998RihkDOzC3oXIJOUORosLGgrX3uC2kXwgiP8AMx+hNZ8vyJjdTtow4LlN3p3239plFi3hbcMb7FrjBpyJZZGCwPxMw57KeteMEVuu1nCXvd1ky+E3JkxAOSPyqmt9j2PxXAPJVJ+pNdcOTyxlZObiuOdxjNMK6tthexKnkzebGB9KSq8o5/x1hgaWaZNdNUSRaM6eRHzp9u8BKzK/SeZH61FFwidd9/MdKTNQQqXIIPQg/LWm56HmpM1A0JmpCaZNdNB6OmlF0gESYIgjcRvp09qZNdNEuvYaILQ6D5UUCmgUQW6BaVVqbg8e9sQp0giDqBPMVHt2qn4fhV1/htufODHz2pXGWapTK43eKNhLzWn7y07W3/EhKH0MbjTY6VqsB9peJQAXkt4gDmf5T+uZQQT/AKah4Xsdeb4sq+pn8qs7XYUR4rh/0r/cmjpU8/he4LtVaxxbJZZO7CZnYqrgtmgIUOo8G5I9KsL2GxMhgTfToyjN6jYn1GvkaruzfBEwzuUDHMEksZmM0eQ3Pzrd4B5BMfv9g/OueXHjk14cueLDWuKlGZklG+8DmIJ8+an1inDtqgMXGUHzYVvb2AtuQ1xLZI2JUMfrp+dSLOFQbIo9FX9K5emv27+qn0xeH7V2QJzCPMj86Zf7Y2CZzZj6lq2v/hLRbN3NrNtmyJIHyrsV2dtuNUQD+hfblR6a/Zepx+nn1/ttZA+ID10qN/5172lm3cuk7ZVJHz2rVYnhK2boy27UCDqo18tBtUxuL3IgPkHS2oT66muV4pL3T9R9RncDwhgn81RmO8mMvkP1owsKD8SD0GY1MNteYk9WJJpe8jaB6QKrepqOFtyu6h9zP3bjeZOUV1MxPF7S/FcX0nMfpS0tlp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QSEBUUExQVFRUWFBgUFhQUFBcXFxQXFRcVFxYVFBUXHCYeFxkkGRQUHy8gIycpLCwsFx4xNTAqNSYrLCkBCQoKDgwOGg8PGCwfHBwsKSwsKSwqKSwsKSkpLCkpLCksLCksLCwsLCwpLi0pLCwsKSwsLCwsKSkpLCwsKSwpKf/AABEIAL4BCgMBIgACEQEDEQH/xAAcAAABBQEBAQAAAAAAAAAAAAAEAAECAwUGBwj/xABFEAABAwIDBAcECAMGBgMAAAABAAIRAyEEEjEFQVFhBhMicYGR8DKhsdEHFCNCUlOSwRUWojNigpPh8UNUY3Ky0hckwv/EABkBAQADAQEAAAAAAAAAAAAAAAABAgMEBf/EACcRAQEAAgEDBAIBBQAAAAAAAAABAhEDEiExEyJBUWFxBDKBkeHw/9oADAMBAAIRAxEAPwDKcqnFSeVU5XEXJpSKiSgRKg4pyVAoGJUSnKiUDEpxoVErrdkdEg6m11RpJN43DhI3lUyymK+GFyca7ERp8VX9d4j3rs9p7Cptt1bfJYWI2aybMCp6jT0fyzadcO0Pgi8DQe5xDNQ0kzpA4rNxmBymR/stjYlYmlVc0Ev7LYaJ9qRPIfutJdsrjoM/EPeIJtrAsO+BZUytF2EbTp1CH5nCKZERBJmQd4hpCEoUgYLs2WY7IEk8BNlZVUHKKLdg8r3tMnJaNC4kgActUR/CxmqXMMIbulzjq0E2kdryQZqS0XbHOZrQ6c2czwaybnnZKnsQloJe1vskgzIz+x3k8EGcnlaGD2SS/tkBoc4GfvCnd+XwCEg1KnZF3OsAOJsAEFKdWvwrgCYsHZJ4u4BWYrAmnvBg5TG50SWnmgX1Z7aeeYBIsDrMwfNpVAeeJvrzWjhcOX06bPzKhJPBrBH7lPR2c05jeA9wa3e5rNb7t10AHWnidI13cO5MCpYjLmOXTx4XibwjG7PBa8XzNaHA6BxsS1o39klAEXHirOpPVh82zFoHOJlE43BNZTabh/ZmdHZgTb/tt5oxuBacM1pcc/beGjj2bHwI80GNKRrO4nzK0a+yAwgEn2y0mLZQ0On4+Sm/ZdIWzkukttGobnmOG5BivQxW3U2cMhGU5ura8One4+zHj7lBuz8PF3vnfER4ICHFVkKwqDkFblBSJTIIlQKmVAlBEqJTlMUBOy6YdWpg6ZhPhdesUSBStwXlmw6JdiGcA4Ek6Acyuqx/SKo2oKdF7HtESMsGeAImVjn/AFOji/pF7YpdmeUrnKosZ3KfSB9bOR1mVrWNnLcmRJgbrys8UiyQQS7KDLiZ7Qm0cuW9VjW0DjgCs7COLXnKSJG7vWxXpgtO9CbIogVab3AgZ2idQSXRoBa++VbG/bLkx34W42s8EseA0yC4AASdQTx1VNPFOaCAbG+gJB4g7kZiMI977EEuqdWL6lgAmdwVVDZTnSTDWtJDiSLQYNtTdbOdTVxz3ABxmIvAkxpJ1MKbdpVBN5kg9oA3Gh776oZ4gkAzBN+PNaNPZhdUh7oAFMExJl4GVoHj7kAbMa8CA4gcjxuVF2JcdXEyQTfeNCiMbsw057QdlcGvy/dcZIE79CqKGHkFxMNbAJ110AG82KC921ah1duI0FgdQO/ehqNYscHNMEaEI0bMGcDOQ12TK4tgnPp2Z3b07dk2Li45AHEuA/AcsDvOiCtu03iNPxDsiATMuHPmrMRXrNY3MYDwXCzb5hBJjeRxUtrUB1lNjJI6qmBaCcwmSON0Xi8IDUIdMCAGt1gwBYaANA80GS3FuDcoNr994JE94CRxby4OzGRodIR9TCU4Eey15DjN8rRv5kmBHBKsyg0uOUnKAQ3N7RePZ/7W7zqUAFXEFwE95J3n5QoGoeJtpfTuU8YwB5DTItEcwD8Vs47A0GlrSWtjITclxBAzZh3myDBLp5qVMmQATrx0lH1w0tcPsgc3Yg6NFjcbojVJtZktcCAGP0Ag5bafikzqgHxGdhLSXWJZqYtuVAqkGZM8d6L2xULq7+1IzWvIAN7eaKZTZJYafZggOgXmMrg7jPBABi6L2tY4uPbBcBJkd/eswrd2/TIqAyC2MrY3ZTlc3vBCBGCcfunyQHuKrcUi5RJQRKUpikUDEqBTlMUESolSKiUGp0cBfXbTmGuN+Fr/AOniV3lbowxhBAN+zdwDRIgmIvDeK842XiurrMfwdfuNj8V6RicZTrUctSTawaYM8QRppqsc97dPFrTmekdRvX1MpZY5Q0OAnLo0ftCoZiGuaHACYgnUgbxogNs4Gl1sw0kGSMxMc2kiYVDcQ24bbkqdLXqi7aOKBFkBh7NnMbTI3S1xLHDnIVVesiMBhTUaRMNDczjEnWwHE8laY7Z5Z67nq7XqOBBy3JMhoBBNnEHcTF0htd2Yl4a8FuUtcIBvM23zeVZW2QG6VA4yWwAdWjMfCN/FWM2EB7dQC0kNEu1AjhOYgea3crNfWGaQ0NH4ZJHvurqWKqVHsbmvmAbPHQE8UU/YMAkvAAJmRo3tQeZtpzCsw+yDTrU5c10VWtcBPYntAz3BBnmu+majLGSWuBAIJB1vvnenw7ajabnNPZtIsZgxMHgSL81bt0xXqNgCHuuBczeSd+qlhWRh3nU1HtotHIQ53/5CAOtiXPjM4mNJOiVLFOb7LiNRY8dbIrD7Klz8zsraZOcxe3Ad9kEWS6GybwOJ4IC9l14rsc4/eEkqW1n9scQxod3xJHvCrGzXHLlc12Z+Sx9l24H5hTGy3GDmADiACZuTMCPDVAEFOnTLiABJJgDiU1OgXEgDTXgO8rW2BhC3FtDhBaC7ybIPvBQZhokXIIE5Z5jUIzbtQOxDyDIsAe5oC0NrdunTYwS57n1iORJg+Sw20jqQYmJjfw70EElo7XwbuuqZWk5YLrWEge5U4PCEtc8tOUU3EGLToLoA1ZTrEOabnKQYngZRmzKbQDUcA6HMYGnTtkyfIIGqO0Y0k/GyA3aOLa6zSSM7333Z4t7kFKVOmXGAJPAIwbFrflnzHzQOSokpEqJKBSmJTSmlAimKRKiSgRUSkSmlAy6nYWPFQAOGYt3EmHRBgwQeC5ZbHRvZb676nVkh1Oi+rbfkiBymdVXKbXxy1RW3MdWcSBRpU2H8DbnvJXPV6sGAr9rbSqkkOa4EW0PxWTDib2+Kpppc9rQ4uPJaQztp5h7BdkO8Zh2hI3GNO4oOnTXpnQ7ooMRsus1/Z66pmpuI9k0xDX8xmzDulTPKMvDzinjXh2YG9/6tbJ3Y95+8f9nZh/VdU42maVV9N9nMe5jouJaSDB4WUGmdL9y0s0xF19p1HiHOt3Ab5+Ki3HvGbtHt+1z596qqUXNMFpB1ghKlTBIDjlG8wTHgEF2I2g57nOMS4AOtrlAA8bKNLGua0NBsHZha4MRIRO2sEylULWvJINxkyhogEXJvqovwwGHmO0S1wO+HFwy+TZQVnadSSc2szYQ6dcw36b1U3EnOHWkcoHkFU1smNO+yM2ls/qjq2CBYOBNwCZA0CB6e0Q0ZQwRmDxcyHDfP7KwbZcW5XNBiIOhEAj4EhAOpkRIIkSOY4qVDDueTlEwJPLxQTpVwGuaQYJBsYiJtzF1sbIxjX1HFzSIoFtnH2WxpzhYK3thMy0qpy9uLZhuylwsdxhwQHV6oZTdYFzWubP4mtfBHKxafBYBxrbENMtnLLpEzOZ3EpfxRxpuaR7RJnhmjNHKwQUoNattdr2jMCHRd4iTIANu4aqv+JNGYgO7VPq8pPZaIAnnos1aVDZGek1wPac8NA3QTE+YKCrB44Ma5pEh0X3tI0cOd1ZTxebK0Ay10tFu1ERm8kFiaBY9zTq0kHwROzKDyXOa0uytNoPanskSN8FBfWrClWeRo4BzS2Ozmh1p1G5RbtRoHs+4D3ILFPJd2hBAAg7gBAHkqkBpKjKYlNKByUyUqMoHJUSUpUSUCSTK+nQ4+SnHG5eEW6Qp0ie7ivSfoibTFWs375pN13tzHMPexeePdu9bvkjdh7Zfhq7KzPaYbjc5sdpp5EGPJbenNaV6u70LpV0Fe3M6gC+mb5Bd7O4feHvXlOMwGV6+jNhbdpYuiKtIyDYg+0x29rhuK5P6SKWHpmjUdh21HveQXQ4E2gBxaRMlwuZ0XJcW8z+3A9E+htTGVATLaDT26nH+5T4u4nd5L2RgZQpWAbTpM0GjWsGnkEPsbFsrYem+k0MZlgMEQwgw5trWIK4z6W+knU4cYVh+0rCXx92kDp/iIjuBV8cUZZbeR7Sxpq1qlT8yo5/6nE/uqqVUgyCQeIsVHKllW7Jr7P6QOZ7QzAklx+8QZkSdx1RjNutdAe0ubBkSAc2bM09wADe5c8GqYUXDZttYmqaxL3gginLnbnGYafEW8FNu1GhlOxLqYIvGV0zBO+0lZn117gGucSBAH+Gw74kqVOkXTlBMCTAmANSs7NLNCpiKJzyXnM8PDsonmzlqb8gq9r4ttWoHi0taHDgQIgcbAIMUiYgG+lte5LqzMQZGojTjKgbNGow1nOc4QWFlMHmzKCeAH7qujjA2j1WZrX2OY3Gpls8dFmYijke5vAwrdm0A+qxrtCYMcOSBYaoGvJnQGDG+LHzWxgNohoAdUBljmOLibOmWHiRf4rCr0srnN4EjyMKBCDZpVKRYxj3NhhbcSSSSc+7SCPJUbTxDXNHZaHBxuDPZ3aWhZpCdoQa2zMO2BnDSHteC4mzTBDRyMx5rVwTy1uGbG4l0kQSMxAB3+0SuUW9S2i0UaRn2HMtwILg7+khA9bAhxHWQC6pL3A3ZJJg8ARljvVWzWOFR4d9mC1zGgEgZiOzEG+mqF2xGZsEEhsSDMgOOX+mEO6hFIVJvnLI4QAf3UChzibnXfK2aOwCWtNrgHXiFitfBlWHEO/EfMqRcVFbeI2C2YDy134agj3rKxmCfSPbEcDuPcVSZy9l8sMsfKiVGUpTSrqHlOxhJgKEo3DNhoO838N37q+GPVdIt0TaIb38fXNIn167ypvPr16sh6x3evVz5Lq1J4ZnaZ+Px+aUqLT69dygT69d6UbfRzpJVwdXrKR1gPYfZeNYPnY7lrdOulzMY5j6QqDJQ0tLKheC+QbOAYIHEuXH5vXn8gqq7pt63rHLDa0rt+jHTr6lTqCq0w5pcynoRVFg0g3aHAXO7KuE2ttKpiaz61U5nvMngBuaBuAEADkq8Q9xNyXOOpNza29RDPgf3UY46TagGJZFaWW9cU+XX1uV9IUNak7168FKnqqX1bE84SiWZbezca1rGyYIq5n2PabEACO91ua59xRNF6plNxMb52qBTqNaR/ZtawxBnMZLeByuIT1MW0teab4e51N97eyIcJPMz3LFSWCw3bFZr6znNIIMGQIE5RmjlMovBVR11IlzW02FsDfeJEayTMkrHSQdK6oypV6wlgy1njtRAYGwy2/tKgFrMjnFjnENa+4JjMSZj+7AlYSSkblGvTqua95bLes7Btm30wN0bvBWN2QX0uscO11b7C3aEFmm/KT5LAa2TA1JhbeMIp4QNY4yK5DnA2c4MvHIaKBdVw9GAxrQHOzNmbyxkjXQlx9yq/hocxjQwBxol87w9p0d3jcVhl0mTqtXYry3tA3L2hzifZYO04+MQgD2dhesqNb4ndAHNG1nEYRotJqOzAgZgNBzF2lZj6vacW2BJNuEyEqldzjJJJ4lSIJJEymlB6nWuzK5sgi1s3fDkPidijqtMwIuw38W812lTCsy3aB61WZV2Y0AxmiZu7Q74+SznFfF7py58b3l1XkW2dmmi4EXY72T+x5oEVF3vSPZYJdTOlRuZv9144LznMQSDqDB7wmGXmX4Wyniz5GsEkDjZH1HXjcLDwQOzrvHIE+SVStc8iuvi7TbHIQau7yVBrZhPgqcTiw1onU+5D06/2hG54nxC0uSNDm1LJqZ3oak+TCKFggTj8vgqnevXinBkpj693yQVubf1xShO4p/XuUByPXiol8CVJp9eKoxNQaBBTnvKFzaji9TLoMKgu7Y7pWdqy+o68c1e110LQEku8B3+rK9pukByShSdZTlY2aqxJ0k0qA6SUppQWUKpa4OGoIInkrcTjC8AQA1skNGgLjJPModKUDwkmSlSEkkkgSdMkg+hi1kHMZt6us7EVREaAaAJnYoaDVZ9esZ1W8x+3n3P4jG6Q1QWh2hY4OB8bg+C856S4Q08Q7g8lw/f3ruukLoab62jhJAXFdLnzW7s3xj9lzcmpyTTu4bbx3qU7JPtHlHnf9lDEuyvB3Gx79f3VmzG/Zzxd8AFLEsBELrwntRfLOxbMwjy9eCCwzz1jZ1BhHxx1Fvh/qs+s3LUaeY/ZUy8pjUwoglWVqm4Ieg7tK6mLq8QuptVb3XVrihQ6SpE6iQKd4sqmPQW6eu9AVHXV9SqhnFVtEX6hBZpJ5mEaTZANO9ZZLQdSdu4KxpQ+H9nvKuVogXhzZWyqMMr4VM/KYdJKEyok6SSSB0kydAkkkkCSSSQJJJJB7I9wF96zcVj8pJKxq/SIn/eVkY/bBPs3Jm+4cytcuSSd3JjxW3tF+1NpZ6oH3Wdt3h7I81yW1a+eqTwt+595KNq4rK2QZk2O+o7j3D4wja/QHEMaxziwZxMEuseBOWJ7ly73l1V3zCzHpgPBN+ybzk+ZKd1FGVMKaQDXiIAHfHA71l43HAiAfXoL0MbNMLLsHi6oJ4c/PVAV3HM0njPkVc+jzlDx2g2d4WWVS0qB1KX1qEHTxHZ8YVWeU6jTQp4kunkrMILFU4elDTxKMoUi1l9SVeINKGqiCUSAqawU0CymKk5qrKoko1HJZq02lZ9T2z3qmaYKougBXsuQELRE6IxkNGtyrYoq5rr+KJyoNhHFb+D6NYmqwPp0i5rtHAiDuO/iozTGblShbY6FYz8k/qb81IdBsZ+UP1t+aySwwE+Rbw6B4z8Df8xqmPo/xf4Wf5gROnOQlC6Zv0eYr/p/r/0VrPo2xR0NP9R+SI05WEgF1w+jDFfip+bvkpD6LsT+On/V8kHHwnDV2Q+izEfmU/6vkpD6K62+tT8nIOMyDilkXaj6K6m+uz9J+af/AOLH/wDMM/SfmidOZ+pwe263NwHuUycPEEk8rx48Uzq7XOJew3MyNynRo0XmBM85XPL8tr9Nzoixn1tlWg3NUZPac0ljAQQSZs20x7ls7SxZqYptOrVAYYu1paGNJgFsyHAbxZAbNxrKOEdTaMri5z3PdobANBPCx81g4Hpm+m49bTp1IPYMWaOU8dZUW2tcZMZ+3Y7X6GnqHZnNrUiJ61guOBIElpE6iy8mxWCDSReQSCe4kLq9ldJ64bVLKrgKhOZjfZIP3QN1t4WBtwfbuyy2QHls2l0zHC4W/FZvTHlls3WMJlV4plpVjsU9puZHNXYml/8AWz/iq5R3NYSfe4LbKzTCRmg7gtXZ+ziblC4BoFyjamPOgU4T5RWjDW+CrfiB671mF7imzla9SNDesCg9yF61LOq7NHJVLirQUzmqEq2i6DrthxR0LW6J7KbiMbTpOGYVA9hBE/ccRHO1iqZeEubZUOgsiqOGDhJnvOnkiKuz2NxFRjHdY1j3Na8jUNMTCPFOArYY77otZP1Yj7rSOIJ+C6/oXtrEhr6dIkAQ4ggGCbWnSf2WI4evXqy6foY7s1AxpL5BdAnsxDdOcqnN7MNr8fuybP8AFMd+M/pb8k38Qxv5jvIfJGCnVP3H+RTjC1vwP964PVdfpgfreNP/ABX+5Lrsb+a/zR4wFc/ccpDZlf8AA7zT1To/LNzYz86p+pLq8Wf+NU/WVp/wmv8AgPmFmdIKdWjTg9l1SWtM6QO0624D3kJM93SLjJ8gn4ytMdfUceDHOcf6U+TFHfVHN9TJ7iZUdm7WdkbSBIawQ0C1t8xqZ4q5+I4ny1K6phjrbmueW9aKnhn/APEruHJjnO8ybKsYfjWqnuMfuVCpVPCO/wD1Uc6rbJ4Xkt8r2UGkgDO4/wB6o79iFa7Yjp/tP6itbZXRqo5gqWGYSATeOPijv5Zqfib5n5LHLk79muOMV19i03A5nUGf4g4+8hZ38pYYODjimW/vMA/8lmbS6HUaTHPyhwBaTYWaTDjz0Rf8iUL2aRIIMC4Kp0/ley6mQx+DwwscTTI3y6nH/kuB2k5ocQxjcskA2JN7X3Ltm9B8OJlos7gNLLjMfQNOo9p+44tPdfKe6CFvw8cu+7Hkzs0BwmIyGSQ1vx7h948gqsdjOsqF0RYADeA0QJ56k8yqKjr/AAUWCy3wwku2WWds0rqNmy3ukDcMNn4dlGpnqsfNSzgJe0l0EiLEALEY6HNOsOBPMApts7T66qXAZWycrBoB80zm7PwiXUC0eC1KGHCy8MLrVpLbjUqbxKb6sN6tACZ7vXktNKh3YYKt1JXOqevJUVKyrdJVkJwolyjKqlMhPhce6jVZUY4tc0yHNMEWiQR3pgULW1Krl4TGvhsLlc7vnjreyKcLI7YGwquJcKdIZsoGZxMNYNxe74DUrrKn0XENviBPKnb3uU+pMJq1PRcu8edF91rdHNp1MO9z6ZAJblMiRqD+y28R9GlQEltakQPxy0z70Lg9gVHPfTblBpCXS6BGYNsYvdwWPLyTLHWPfbTDC43eQ3+d8V+Jv6Al/OOK/MH6WrMq4IscWmJHDRTbhV5+tOuDT0txX5p/S35KDulWK/Od5D5IZuETOwaC1/SnFfnv93yQuLx9R4Bqvc95H3vus1DeU6nwTGgAZOjbnmfut/dC1HySTqVrhNd2eX0mx6KZXKDYETSar3JExENJK0MFst9azOIbmOgLp98AlU4PaNOmQ2oxhzTD3TaNxj4rUb0hpt9gDWezIE8RfVa8fD1Tq25uX+T0Xp6aCxHQyq1tQmvVIbUbTb9q+5JaDv4k+S6Vn0eCB9q/T8T/AP2XPVekrdC1xGbN/aH2uOuqsHTBv/V/zit/Qn25r/Ks+P8Av8Ooq02vblIs5hae9YxxdShhmhwAIw9QgnWKVTIwxzB9y9F/hdL8tvkuG6TbNdUcTmaMlN1MNDTEdYHDV3Cyy4uC5ZR2cv8AJmPFlj9+P34/3/ZhY3bbqf1ppbLXEPEky0PDWi2mjphFba6KDEU2PaclU02CXDs1AGj2o3zvHcsDbbgalUX+0ytFvZyZOd5hesbBoB/acGkBrWN1sWtEmCYVs8LhZJ8Wo9X1fflO9mO/3I8UxXQzFNP9i53NhDh7iq6PQ3FvsKDxzdDR5uK+iXYdp1a3yCgcBT/A3yVe6Pa8bp/RtGFeC4OxJaC0yQxpm7BxnTMV59tDZNWg6KtN7Lx2mkA9x0PgvqRuzKQ+41eB/Sjtw18c+k1uSlh3Gk1vFws955kiByASdXyXp+HK4eo1HNaCg6dMcFc2gN0juK6Mds6sdRO4qALgb+tFa1rhvnvHeouxEWI8vXcrIVuf68lAUyi6bW8PVlZ1Y9euSaAHUphQK0HMHr1yVNeoGpoBVrBaHRHYRxmMp0b5SS55G5jbuPfu8UDgcSzr2GozOwPGZhJGYcJF16H0e2vQwr+so4drHE5XkFxljjOVsnsgQLcly8mem/Hx9T0zC4ClQYGUmBjBuaPed5PEm6yelmPdSwznUtdc5vljgNL81pHFtLiDMgA6DQ85XPdJtqirhRAIbUJaAdRDi2T4hc23TMXBYXbldwdmqEyd8eMLU6K1C6rXBuXUNe6rSKvZ0Leeyx7fEED3SgMtTA13g5HONPIdYh0OB3GQQFtOmz2ufLqnbJpVdmFzye74BXjZkDtEDvIC5zE7aqvPtkbuz2fONSgS8m5JPeVleG27taetJO0dNVrUWWNQE8GyfghXbTpk5WNc4mwkQPHksnD0Ad57lo4TDBoLxF5a3iIPaM8/2S8WOM2TkyyugmNP3Ru1PFx1KChF41wbdA06heeyB4n5BJLU2yC6NNGMZCF+ruGWX6kA5Ru7zqixgmOd1ZzS4Eh5eTlyhh9mwPt+5Og6mzidh0xs91Wrlz1D9iXGMoaC4kHi6IWFsLaDaQIdQp1pIg1HOGUcgLRvWpt9xdhKVMuJFKA2QNIi8LC2Xhw52RwtM2t5HcpmXb2qZY9/c9R2dh2VKbXNwzSCJlrBHcO5Efwtv/Kf0t/9ln7LxdbD0GtY5haLjM0kibxM3VP86YjhT/QfmrTx3Ur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QSEBUUExQVFRUWFBgUFhQUFBcXFxQXFRcVFxYVFBUXHCYeFxkkGRQUHy8gIycpLCwsFx4xNTAqNSYrLCkBCQoKDgwOGg8PGCwfHBwsKSwsKSwqKSwsKSkpLCkpLCksLCksLCwsLCwpLi0pLCwsKSwsLCwsKSkpLCwsKSwpKf/AABEIAL4BCgMBIgACEQEDEQH/xAAcAAABBQEBAQAAAAAAAAAAAAAEAAECAwUGBwj/xABFEAABAwIDBAcECAMGBgMAAAABAAIRAyEEEjEFQVFhBhMicYGR8DKhsdEHFCNCUlOSwRUWojNigpPh8UNUY3Ky0hckwv/EABkBAQADAQEAAAAAAAAAAAAAAAABAgMEBf/EACcRAQEAAgEDBAIBBQAAAAAAAAABAhEDEiExEyJBUWFxBDKBkeHw/9oADAMBAAIRAxEAPwDKcqnFSeVU5XEXJpSKiSgRKg4pyVAoGJUSnKiUDEpxoVErrdkdEg6m11RpJN43DhI3lUyymK+GFyca7ERp8VX9d4j3rs9p7Cptt1bfJYWI2aybMCp6jT0fyzadcO0Pgi8DQe5xDNQ0kzpA4rNxmBymR/stjYlYmlVc0Ev7LYaJ9qRPIfutJdsrjoM/EPeIJtrAsO+BZUytF2EbTp1CH5nCKZERBJmQd4hpCEoUgYLs2WY7IEk8BNlZVUHKKLdg8r3tMnJaNC4kgActUR/CxmqXMMIbulzjq0E2kdryQZqS0XbHOZrQ6c2czwaybnnZKnsQloJe1vskgzIz+x3k8EGcnlaGD2SS/tkBoc4GfvCnd+XwCEg1KnZF3OsAOJsAEFKdWvwrgCYsHZJ4u4BWYrAmnvBg5TG50SWnmgX1Z7aeeYBIsDrMwfNpVAeeJvrzWjhcOX06bPzKhJPBrBH7lPR2c05jeA9wa3e5rNb7t10AHWnidI13cO5MCpYjLmOXTx4XibwjG7PBa8XzNaHA6BxsS1o39klAEXHirOpPVh82zFoHOJlE43BNZTabh/ZmdHZgTb/tt5oxuBacM1pcc/beGjj2bHwI80GNKRrO4nzK0a+yAwgEn2y0mLZQ0On4+Sm/ZdIWzkukttGobnmOG5BivQxW3U2cMhGU5ura8One4+zHj7lBuz8PF3vnfER4ICHFVkKwqDkFblBSJTIIlQKmVAlBEqJTlMUBOy6YdWpg6ZhPhdesUSBStwXlmw6JdiGcA4Ek6Acyuqx/SKo2oKdF7HtESMsGeAImVjn/AFOji/pF7YpdmeUrnKosZ3KfSB9bOR1mVrWNnLcmRJgbrys8UiyQQS7KDLiZ7Qm0cuW9VjW0DjgCs7COLXnKSJG7vWxXpgtO9CbIogVab3AgZ2idQSXRoBa++VbG/bLkx34W42s8EseA0yC4AASdQTx1VNPFOaCAbG+gJB4g7kZiMI977EEuqdWL6lgAmdwVVDZTnSTDWtJDiSLQYNtTdbOdTVxz3ABxmIvAkxpJ1MKbdpVBN5kg9oA3Gh776oZ4gkAzBN+PNaNPZhdUh7oAFMExJl4GVoHj7kAbMa8CA4gcjxuVF2JcdXEyQTfeNCiMbsw057QdlcGvy/dcZIE79CqKGHkFxMNbAJ110AG82KC921ah1duI0FgdQO/ehqNYscHNMEaEI0bMGcDOQ12TK4tgnPp2Z3b07dk2Li45AHEuA/AcsDvOiCtu03iNPxDsiATMuHPmrMRXrNY3MYDwXCzb5hBJjeRxUtrUB1lNjJI6qmBaCcwmSON0Xi8IDUIdMCAGt1gwBYaANA80GS3FuDcoNr994JE94CRxby4OzGRodIR9TCU4Eey15DjN8rRv5kmBHBKsyg0uOUnKAQ3N7RePZ/7W7zqUAFXEFwE95J3n5QoGoeJtpfTuU8YwB5DTItEcwD8Vs47A0GlrSWtjITclxBAzZh3myDBLp5qVMmQATrx0lH1w0tcPsgc3Yg6NFjcbojVJtZktcCAGP0Ag5bafikzqgHxGdhLSXWJZqYtuVAqkGZM8d6L2xULq7+1IzWvIAN7eaKZTZJYafZggOgXmMrg7jPBABi6L2tY4uPbBcBJkd/eswrd2/TIqAyC2MrY3ZTlc3vBCBGCcfunyQHuKrcUi5RJQRKUpikUDEqBTlMUESolSKiUGp0cBfXbTmGuN+Fr/AOniV3lbowxhBAN+zdwDRIgmIvDeK842XiurrMfwdfuNj8V6RicZTrUctSTawaYM8QRppqsc97dPFrTmekdRvX1MpZY5Q0OAnLo0ftCoZiGuaHACYgnUgbxogNs4Gl1sw0kGSMxMc2kiYVDcQ24bbkqdLXqi7aOKBFkBh7NnMbTI3S1xLHDnIVVesiMBhTUaRMNDczjEnWwHE8laY7Z5Z67nq7XqOBBy3JMhoBBNnEHcTF0htd2Yl4a8FuUtcIBvM23zeVZW2QG6VA4yWwAdWjMfCN/FWM2EB7dQC0kNEu1AjhOYgea3crNfWGaQ0NH4ZJHvurqWKqVHsbmvmAbPHQE8UU/YMAkvAAJmRo3tQeZtpzCsw+yDTrU5c10VWtcBPYntAz3BBnmu+majLGSWuBAIJB1vvnenw7ajabnNPZtIsZgxMHgSL81bt0xXqNgCHuuBczeSd+qlhWRh3nU1HtotHIQ53/5CAOtiXPjM4mNJOiVLFOb7LiNRY8dbIrD7Klz8zsraZOcxe3Ad9kEWS6GybwOJ4IC9l14rsc4/eEkqW1n9scQxod3xJHvCrGzXHLlc12Z+Sx9l24H5hTGy3GDmADiACZuTMCPDVAEFOnTLiABJJgDiU1OgXEgDTXgO8rW2BhC3FtDhBaC7ybIPvBQZhokXIIE5Z5jUIzbtQOxDyDIsAe5oC0NrdunTYwS57n1iORJg+Sw20jqQYmJjfw70EElo7XwbuuqZWk5YLrWEge5U4PCEtc8tOUU3EGLToLoA1ZTrEOabnKQYngZRmzKbQDUcA6HMYGnTtkyfIIGqO0Y0k/GyA3aOLa6zSSM7333Z4t7kFKVOmXGAJPAIwbFrflnzHzQOSokpEqJKBSmJTSmlAimKRKiSgRUSkSmlAy6nYWPFQAOGYt3EmHRBgwQeC5ZbHRvZb676nVkh1Oi+rbfkiBymdVXKbXxy1RW3MdWcSBRpU2H8DbnvJXPV6sGAr9rbSqkkOa4EW0PxWTDib2+Kpppc9rQ4uPJaQztp5h7BdkO8Zh2hI3GNO4oOnTXpnQ7ooMRsus1/Z66pmpuI9k0xDX8xmzDulTPKMvDzinjXh2YG9/6tbJ3Y95+8f9nZh/VdU42maVV9N9nMe5jouJaSDB4WUGmdL9y0s0xF19p1HiHOt3Ab5+Ki3HvGbtHt+1z596qqUXNMFpB1ghKlTBIDjlG8wTHgEF2I2g57nOMS4AOtrlAA8bKNLGua0NBsHZha4MRIRO2sEylULWvJINxkyhogEXJvqovwwGHmO0S1wO+HFwy+TZQVnadSSc2szYQ6dcw36b1U3EnOHWkcoHkFU1smNO+yM2ls/qjq2CBYOBNwCZA0CB6e0Q0ZQwRmDxcyHDfP7KwbZcW5XNBiIOhEAj4EhAOpkRIIkSOY4qVDDueTlEwJPLxQTpVwGuaQYJBsYiJtzF1sbIxjX1HFzSIoFtnH2WxpzhYK3thMy0qpy9uLZhuylwsdxhwQHV6oZTdYFzWubP4mtfBHKxafBYBxrbENMtnLLpEzOZ3EpfxRxpuaR7RJnhmjNHKwQUoNattdr2jMCHRd4iTIANu4aqv+JNGYgO7VPq8pPZaIAnnos1aVDZGek1wPac8NA3QTE+YKCrB44Ma5pEh0X3tI0cOd1ZTxebK0Ay10tFu1ERm8kFiaBY9zTq0kHwROzKDyXOa0uytNoPanskSN8FBfWrClWeRo4BzS2Ozmh1p1G5RbtRoHs+4D3ILFPJd2hBAAg7gBAHkqkBpKjKYlNKByUyUqMoHJUSUpUSUCSTK+nQ4+SnHG5eEW6Qp0ie7ivSfoibTFWs375pN13tzHMPexeePdu9bvkjdh7Zfhq7KzPaYbjc5sdpp5EGPJbenNaV6u70LpV0Fe3M6gC+mb5Bd7O4feHvXlOMwGV6+jNhbdpYuiKtIyDYg+0x29rhuK5P6SKWHpmjUdh21HveQXQ4E2gBxaRMlwuZ0XJcW8z+3A9E+htTGVATLaDT26nH+5T4u4nd5L2RgZQpWAbTpM0GjWsGnkEPsbFsrYem+k0MZlgMEQwgw5trWIK4z6W+knU4cYVh+0rCXx92kDp/iIjuBV8cUZZbeR7Sxpq1qlT8yo5/6nE/uqqVUgyCQeIsVHKllW7Jr7P6QOZ7QzAklx+8QZkSdx1RjNutdAe0ubBkSAc2bM09wADe5c8GqYUXDZttYmqaxL3gginLnbnGYafEW8FNu1GhlOxLqYIvGV0zBO+0lZn117gGucSBAH+Gw74kqVOkXTlBMCTAmANSs7NLNCpiKJzyXnM8PDsonmzlqb8gq9r4ttWoHi0taHDgQIgcbAIMUiYgG+lte5LqzMQZGojTjKgbNGow1nOc4QWFlMHmzKCeAH7qujjA2j1WZrX2OY3Gpls8dFmYijke5vAwrdm0A+qxrtCYMcOSBYaoGvJnQGDG+LHzWxgNohoAdUBljmOLibOmWHiRf4rCr0srnN4EjyMKBCDZpVKRYxj3NhhbcSSSSc+7SCPJUbTxDXNHZaHBxuDPZ3aWhZpCdoQa2zMO2BnDSHteC4mzTBDRyMx5rVwTy1uGbG4l0kQSMxAB3+0SuUW9S2i0UaRn2HMtwILg7+khA9bAhxHWQC6pL3A3ZJJg8ARljvVWzWOFR4d9mC1zGgEgZiOzEG+mqF2xGZsEEhsSDMgOOX+mEO6hFIVJvnLI4QAf3UChzibnXfK2aOwCWtNrgHXiFitfBlWHEO/EfMqRcVFbeI2C2YDy134agj3rKxmCfSPbEcDuPcVSZy9l8sMsfKiVGUpTSrqHlOxhJgKEo3DNhoO838N37q+GPVdIt0TaIb38fXNIn167ypvPr16sh6x3evVz5Lq1J4ZnaZ+Px+aUqLT69dygT69d6UbfRzpJVwdXrKR1gPYfZeNYPnY7lrdOulzMY5j6QqDJQ0tLKheC+QbOAYIHEuXH5vXn8gqq7pt63rHLDa0rt+jHTr6lTqCq0w5pcynoRVFg0g3aHAXO7KuE2ttKpiaz61U5nvMngBuaBuAEADkq8Q9xNyXOOpNza29RDPgf3UY46TagGJZFaWW9cU+XX1uV9IUNak7168FKnqqX1bE84SiWZbezca1rGyYIq5n2PabEACO91ua59xRNF6plNxMb52qBTqNaR/ZtawxBnMZLeByuIT1MW0teab4e51N97eyIcJPMz3LFSWCw3bFZr6znNIIMGQIE5RmjlMovBVR11IlzW02FsDfeJEayTMkrHSQdK6oypV6wlgy1njtRAYGwy2/tKgFrMjnFjnENa+4JjMSZj+7AlYSSkblGvTqua95bLes7Btm30wN0bvBWN2QX0uscO11b7C3aEFmm/KT5LAa2TA1JhbeMIp4QNY4yK5DnA2c4MvHIaKBdVw9GAxrQHOzNmbyxkjXQlx9yq/hocxjQwBxol87w9p0d3jcVhl0mTqtXYry3tA3L2hzifZYO04+MQgD2dhesqNb4ndAHNG1nEYRotJqOzAgZgNBzF2lZj6vacW2BJNuEyEqldzjJJJ4lSIJJEymlB6nWuzK5sgi1s3fDkPidijqtMwIuw38W812lTCsy3aB61WZV2Y0AxmiZu7Q74+SznFfF7py58b3l1XkW2dmmi4EXY72T+x5oEVF3vSPZYJdTOlRuZv9144LznMQSDqDB7wmGXmX4Wyniz5GsEkDjZH1HXjcLDwQOzrvHIE+SVStc8iuvi7TbHIQau7yVBrZhPgqcTiw1onU+5D06/2hG54nxC0uSNDm1LJqZ3oak+TCKFggTj8vgqnevXinBkpj693yQVubf1xShO4p/XuUByPXiol8CVJp9eKoxNQaBBTnvKFzaji9TLoMKgu7Y7pWdqy+o68c1e110LQEku8B3+rK9pukByShSdZTlY2aqxJ0k0qA6SUppQWUKpa4OGoIInkrcTjC8AQA1skNGgLjJPModKUDwkmSlSEkkkgSdMkg+hi1kHMZt6us7EVREaAaAJnYoaDVZ9esZ1W8x+3n3P4jG6Q1QWh2hY4OB8bg+C856S4Q08Q7g8lw/f3ruukLoab62jhJAXFdLnzW7s3xj9lzcmpyTTu4bbx3qU7JPtHlHnf9lDEuyvB3Gx79f3VmzG/Zzxd8AFLEsBELrwntRfLOxbMwjy9eCCwzz1jZ1BhHxx1Fvh/qs+s3LUaeY/ZUy8pjUwoglWVqm4Ieg7tK6mLq8QuptVb3XVrihQ6SpE6iQKd4sqmPQW6eu9AVHXV9SqhnFVtEX6hBZpJ5mEaTZANO9ZZLQdSdu4KxpQ+H9nvKuVogXhzZWyqMMr4VM/KYdJKEyok6SSSB0kydAkkkkCSSSQJJJJB7I9wF96zcVj8pJKxq/SIn/eVkY/bBPs3Jm+4cytcuSSd3JjxW3tF+1NpZ6oH3Wdt3h7I81yW1a+eqTwt+595KNq4rK2QZk2O+o7j3D4wja/QHEMaxziwZxMEuseBOWJ7ly73l1V3zCzHpgPBN+ybzk+ZKd1FGVMKaQDXiIAHfHA71l43HAiAfXoL0MbNMLLsHi6oJ4c/PVAV3HM0njPkVc+jzlDx2g2d4WWVS0qB1KX1qEHTxHZ8YVWeU6jTQp4kunkrMILFU4elDTxKMoUi1l9SVeINKGqiCUSAqawU0CymKk5qrKoko1HJZq02lZ9T2z3qmaYKougBXsuQELRE6IxkNGtyrYoq5rr+KJyoNhHFb+D6NYmqwPp0i5rtHAiDuO/iozTGblShbY6FYz8k/qb81IdBsZ+UP1t+aySwwE+Rbw6B4z8Df8xqmPo/xf4Wf5gROnOQlC6Zv0eYr/p/r/0VrPo2xR0NP9R+SI05WEgF1w+jDFfip+bvkpD6LsT+On/V8kHHwnDV2Q+izEfmU/6vkpD6K62+tT8nIOMyDilkXaj6K6m+uz9J+af/AOLH/wDMM/SfmidOZ+pwe263NwHuUycPEEk8rx48Uzq7XOJew3MyNynRo0XmBM85XPL8tr9Nzoixn1tlWg3NUZPac0ljAQQSZs20x7ls7SxZqYptOrVAYYu1paGNJgFsyHAbxZAbNxrKOEdTaMri5z3PdobANBPCx81g4Hpm+m49bTp1IPYMWaOU8dZUW2tcZMZ+3Y7X6GnqHZnNrUiJ61guOBIElpE6iy8mxWCDSReQSCe4kLq9ldJ64bVLKrgKhOZjfZIP3QN1t4WBtwfbuyy2QHls2l0zHC4W/FZvTHlls3WMJlV4plpVjsU9puZHNXYml/8AWz/iq5R3NYSfe4LbKzTCRmg7gtXZ+ziblC4BoFyjamPOgU4T5RWjDW+CrfiB671mF7imzla9SNDesCg9yF61LOq7NHJVLirQUzmqEq2i6DrthxR0LW6J7KbiMbTpOGYVA9hBE/ccRHO1iqZeEubZUOgsiqOGDhJnvOnkiKuz2NxFRjHdY1j3Na8jUNMTCPFOArYY77otZP1Yj7rSOIJ+C6/oXtrEhr6dIkAQ4ggGCbWnSf2WI4evXqy6foY7s1AxpL5BdAnsxDdOcqnN7MNr8fuybP8AFMd+M/pb8k38Qxv5jvIfJGCnVP3H+RTjC1vwP964PVdfpgfreNP/ABX+5Lrsb+a/zR4wFc/ccpDZlf8AA7zT1To/LNzYz86p+pLq8Wf+NU/WVp/wmv8AgPmFmdIKdWjTg9l1SWtM6QO0624D3kJM93SLjJ8gn4ytMdfUceDHOcf6U+TFHfVHN9TJ7iZUdm7WdkbSBIawQ0C1t8xqZ4q5+I4ny1K6phjrbmueW9aKnhn/APEruHJjnO8ybKsYfjWqnuMfuVCpVPCO/wD1Uc6rbJ4Xkt8r2UGkgDO4/wB6o79iFa7Yjp/tP6itbZXRqo5gqWGYSATeOPijv5Zqfib5n5LHLk79muOMV19i03A5nUGf4g4+8hZ38pYYODjimW/vMA/8lmbS6HUaTHPyhwBaTYWaTDjz0Rf8iUL2aRIIMC4Kp0/ley6mQx+DwwscTTI3y6nH/kuB2k5ocQxjcskA2JN7X3Ltm9B8OJlos7gNLLjMfQNOo9p+44tPdfKe6CFvw8cu+7Hkzs0BwmIyGSQ1vx7h948gqsdjOsqF0RYADeA0QJ56k8yqKjr/AAUWCy3wwku2WWds0rqNmy3ukDcMNn4dlGpnqsfNSzgJe0l0EiLEALEY6HNOsOBPMApts7T66qXAZWycrBoB80zm7PwiXUC0eC1KGHCy8MLrVpLbjUqbxKb6sN6tACZ7vXktNKh3YYKt1JXOqevJUVKyrdJVkJwolyjKqlMhPhce6jVZUY4tc0yHNMEWiQR3pgULW1Krl4TGvhsLlc7vnjreyKcLI7YGwquJcKdIZsoGZxMNYNxe74DUrrKn0XENviBPKnb3uU+pMJq1PRcu8edF91rdHNp1MO9z6ZAJblMiRqD+y28R9GlQEltakQPxy0z70Lg9gVHPfTblBpCXS6BGYNsYvdwWPLyTLHWPfbTDC43eQ3+d8V+Jv6Al/OOK/MH6WrMq4IscWmJHDRTbhV5+tOuDT0txX5p/S35KDulWK/Od5D5IZuETOwaC1/SnFfnv93yQuLx9R4Bqvc95H3vus1DeU6nwTGgAZOjbnmfut/dC1HySTqVrhNd2eX0mx6KZXKDYETSar3JExENJK0MFst9azOIbmOgLp98AlU4PaNOmQ2oxhzTD3TaNxj4rUb0hpt9gDWezIE8RfVa8fD1Tq25uX+T0Xp6aCxHQyq1tQmvVIbUbTb9q+5JaDv4k+S6Vn0eCB9q/T8T/AP2XPVekrdC1xGbN/aH2uOuqsHTBv/V/zit/Qn25r/Ks+P8Av8Ooq02vblIs5hae9YxxdShhmhwAIw9QgnWKVTIwxzB9y9F/hdL8tvkuG6TbNdUcTmaMlN1MNDTEdYHDV3Cyy4uC5ZR2cv8AJmPFlj9+P34/3/ZhY3bbqf1ppbLXEPEky0PDWi2mjphFba6KDEU2PaclU02CXDs1AGj2o3zvHcsDbbgalUX+0ytFvZyZOd5hesbBoB/acGkBrWN1sWtEmCYVs8LhZJ8Wo9X1fflO9mO/3I8UxXQzFNP9i53NhDh7iq6PQ3FvsKDxzdDR5uK+iXYdp1a3yCgcBT/A3yVe6Pa8bp/RtGFeC4OxJaC0yQxpm7BxnTMV59tDZNWg6KtN7Lx2mkA9x0PgvqRuzKQ+41eB/Sjtw18c+k1uSlh3Gk1vFws955kiByASdXyXp+HK4eo1HNaCg6dMcFc2gN0juK6Mds6sdRO4qALgb+tFa1rhvnvHeouxEWI8vXcrIVuf68lAUyi6bW8PVlZ1Y9euSaAHUphQK0HMHr1yVNeoGpoBVrBaHRHYRxmMp0b5SS55G5jbuPfu8UDgcSzr2GozOwPGZhJGYcJF16H0e2vQwr+so4drHE5XkFxljjOVsnsgQLcly8mem/Hx9T0zC4ClQYGUmBjBuaPed5PEm6yelmPdSwznUtdc5vljgNL81pHFtLiDMgA6DQ85XPdJtqirhRAIbUJaAdRDi2T4hc23TMXBYXbldwdmqEyd8eMLU6K1C6rXBuXUNe6rSKvZ0Leeyx7fEED3SgMtTA13g5HONPIdYh0OB3GQQFtOmz2ufLqnbJpVdmFzye74BXjZkDtEDvIC5zE7aqvPtkbuz2fONSgS8m5JPeVleG27taetJO0dNVrUWWNQE8GyfghXbTpk5WNc4mwkQPHksnD0Ad57lo4TDBoLxF5a3iIPaM8/2S8WOM2TkyyugmNP3Ru1PFx1KChF41wbdA06heeyB4n5BJLU2yC6NNGMZCF+ruGWX6kA5Ru7zqixgmOd1ZzS4Eh5eTlyhh9mwPt+5Og6mzidh0xs91Wrlz1D9iXGMoaC4kHi6IWFsLaDaQIdQp1pIg1HOGUcgLRvWpt9xdhKVMuJFKA2QNIi8LC2Xhw52RwtM2t5HcpmXb2qZY9/c9R2dh2VKbXNwzSCJlrBHcO5Efwtv/Kf0t/9ln7LxdbD0GtY5haLjM0kibxM3VP86YjhT/QfmrTx3Ur/2Q=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jpeg;base64,/9j/4AAQSkZJRgABAQAAAQABAAD/2wCEAAkGBhQSEBUUExQVFRUWFBgUFhQUFBcXFxQXFRcVFxYVFBUXHCYeFxkkGRQUHy8gIycpLCwsFx4xNTAqNSYrLCkBCQoKDgwOGg8PGCwfHBwsKSwsKSwqKSwsKSkpLCkpLCksLCksLCwsLCwpLi0pLCwsKSwsLCwsKSkpLCwsKSwpKf/AABEIAL4BCgMBIgACEQEDEQH/xAAcAAABBQEBAQAAAAAAAAAAAAAEAAECAwUGBwj/xABFEAABAwIDBAcECAMGBgMAAAABAAIRAyEEEjEFQVFhBhMicYGR8DKhsdEHFCNCUlOSwRUWojNigpPh8UNUY3Ky0hckwv/EABkBAQADAQEAAAAAAAAAAAAAAAABAgMEBf/EACcRAQEAAgEDBAIBBQAAAAAAAAABAhEDEiExEyJBUWFxBDKBkeHw/9oADAMBAAIRAxEAPwDKcqnFSeVU5XEXJpSKiSgRKg4pyVAoGJUSnKiUDEpxoVErrdkdEg6m11RpJN43DhI3lUyymK+GFyca7ERp8VX9d4j3rs9p7Cptt1bfJYWI2aybMCp6jT0fyzadcO0Pgi8DQe5xDNQ0kzpA4rNxmBymR/stjYlYmlVc0Ev7LYaJ9qRPIfutJdsrjoM/EPeIJtrAsO+BZUytF2EbTp1CH5nCKZERBJmQd4hpCEoUgYLs2WY7IEk8BNlZVUHKKLdg8r3tMnJaNC4kgActUR/CxmqXMMIbulzjq0E2kdryQZqS0XbHOZrQ6c2czwaybnnZKnsQloJe1vskgzIz+x3k8EGcnlaGD2SS/tkBoc4GfvCnd+XwCEg1KnZF3OsAOJsAEFKdWvwrgCYsHZJ4u4BWYrAmnvBg5TG50SWnmgX1Z7aeeYBIsDrMwfNpVAeeJvrzWjhcOX06bPzKhJPBrBH7lPR2c05jeA9wa3e5rNb7t10AHWnidI13cO5MCpYjLmOXTx4XibwjG7PBa8XzNaHA6BxsS1o39klAEXHirOpPVh82zFoHOJlE43BNZTabh/ZmdHZgTb/tt5oxuBacM1pcc/beGjj2bHwI80GNKRrO4nzK0a+yAwgEn2y0mLZQ0On4+Sm/ZdIWzkukttGobnmOG5BivQxW3U2cMhGU5ura8One4+zHj7lBuz8PF3vnfER4ICHFVkKwqDkFblBSJTIIlQKmVAlBEqJTlMUBOy6YdWpg6ZhPhdesUSBStwXlmw6JdiGcA4Ek6Acyuqx/SKo2oKdF7HtESMsGeAImVjn/AFOji/pF7YpdmeUrnKosZ3KfSB9bOR1mVrWNnLcmRJgbrys8UiyQQS7KDLiZ7Qm0cuW9VjW0DjgCs7COLXnKSJG7vWxXpgtO9CbIogVab3AgZ2idQSXRoBa++VbG/bLkx34W42s8EseA0yC4AASdQTx1VNPFOaCAbG+gJB4g7kZiMI977EEuqdWL6lgAmdwVVDZTnSTDWtJDiSLQYNtTdbOdTVxz3ABxmIvAkxpJ1MKbdpVBN5kg9oA3Gh776oZ4gkAzBN+PNaNPZhdUh7oAFMExJl4GVoHj7kAbMa8CA4gcjxuVF2JcdXEyQTfeNCiMbsw057QdlcGvy/dcZIE79CqKGHkFxMNbAJ110AG82KC921ah1duI0FgdQO/ehqNYscHNMEaEI0bMGcDOQ12TK4tgnPp2Z3b07dk2Li45AHEuA/AcsDvOiCtu03iNPxDsiATMuHPmrMRXrNY3MYDwXCzb5hBJjeRxUtrUB1lNjJI6qmBaCcwmSON0Xi8IDUIdMCAGt1gwBYaANA80GS3FuDcoNr994JE94CRxby4OzGRodIR9TCU4Eey15DjN8rRv5kmBHBKsyg0uOUnKAQ3N7RePZ/7W7zqUAFXEFwE95J3n5QoGoeJtpfTuU8YwB5DTItEcwD8Vs47A0GlrSWtjITclxBAzZh3myDBLp5qVMmQATrx0lH1w0tcPsgc3Yg6NFjcbojVJtZktcCAGP0Ag5bafikzqgHxGdhLSXWJZqYtuVAqkGZM8d6L2xULq7+1IzWvIAN7eaKZTZJYafZggOgXmMrg7jPBABi6L2tY4uPbBcBJkd/eswrd2/TIqAyC2MrY3ZTlc3vBCBGCcfunyQHuKrcUi5RJQRKUpikUDEqBTlMUESolSKiUGp0cBfXbTmGuN+Fr/AOniV3lbowxhBAN+zdwDRIgmIvDeK842XiurrMfwdfuNj8V6RicZTrUctSTawaYM8QRppqsc97dPFrTmekdRvX1MpZY5Q0OAnLo0ftCoZiGuaHACYgnUgbxogNs4Gl1sw0kGSMxMc2kiYVDcQ24bbkqdLXqi7aOKBFkBh7NnMbTI3S1xLHDnIVVesiMBhTUaRMNDczjEnWwHE8laY7Z5Z67nq7XqOBBy3JMhoBBNnEHcTF0htd2Yl4a8FuUtcIBvM23zeVZW2QG6VA4yWwAdWjMfCN/FWM2EB7dQC0kNEu1AjhOYgea3crNfWGaQ0NH4ZJHvurqWKqVHsbmvmAbPHQE8UU/YMAkvAAJmRo3tQeZtpzCsw+yDTrU5c10VWtcBPYntAz3BBnmu+majLGSWuBAIJB1vvnenw7ajabnNPZtIsZgxMHgSL81bt0xXqNgCHuuBczeSd+qlhWRh3nU1HtotHIQ53/5CAOtiXPjM4mNJOiVLFOb7LiNRY8dbIrD7Klz8zsraZOcxe3Ad9kEWS6GybwOJ4IC9l14rsc4/eEkqW1n9scQxod3xJHvCrGzXHLlc12Z+Sx9l24H5hTGy3GDmADiACZuTMCPDVAEFOnTLiABJJgDiU1OgXEgDTXgO8rW2BhC3FtDhBaC7ybIPvBQZhokXIIE5Z5jUIzbtQOxDyDIsAe5oC0NrdunTYwS57n1iORJg+Sw20jqQYmJjfw70EElo7XwbuuqZWk5YLrWEge5U4PCEtc8tOUU3EGLToLoA1ZTrEOabnKQYngZRmzKbQDUcA6HMYGnTtkyfIIGqO0Y0k/GyA3aOLa6zSSM7333Z4t7kFKVOmXGAJPAIwbFrflnzHzQOSokpEqJKBSmJTSmlAimKRKiSgRUSkSmlAy6nYWPFQAOGYt3EmHRBgwQeC5ZbHRvZb676nVkh1Oi+rbfkiBymdVXKbXxy1RW3MdWcSBRpU2H8DbnvJXPV6sGAr9rbSqkkOa4EW0PxWTDib2+Kpppc9rQ4uPJaQztp5h7BdkO8Zh2hI3GNO4oOnTXpnQ7ooMRsus1/Z66pmpuI9k0xDX8xmzDulTPKMvDzinjXh2YG9/6tbJ3Y95+8f9nZh/VdU42maVV9N9nMe5jouJaSDB4WUGmdL9y0s0xF19p1HiHOt3Ab5+Ki3HvGbtHt+1z596qqUXNMFpB1ghKlTBIDjlG8wTHgEF2I2g57nOMS4AOtrlAA8bKNLGua0NBsHZha4MRIRO2sEylULWvJINxkyhogEXJvqovwwGHmO0S1wO+HFwy+TZQVnadSSc2szYQ6dcw36b1U3EnOHWkcoHkFU1smNO+yM2ls/qjq2CBYOBNwCZA0CB6e0Q0ZQwRmDxcyHDfP7KwbZcW5XNBiIOhEAj4EhAOpkRIIkSOY4qVDDueTlEwJPLxQTpVwGuaQYJBsYiJtzF1sbIxjX1HFzSIoFtnH2WxpzhYK3thMy0qpy9uLZhuylwsdxhwQHV6oZTdYFzWubP4mtfBHKxafBYBxrbENMtnLLpEzOZ3EpfxRxpuaR7RJnhmjNHKwQUoNattdr2jMCHRd4iTIANu4aqv+JNGYgO7VPq8pPZaIAnnos1aVDZGek1wPac8NA3QTE+YKCrB44Ma5pEh0X3tI0cOd1ZTxebK0Ay10tFu1ERm8kFiaBY9zTq0kHwROzKDyXOa0uytNoPanskSN8FBfWrClWeRo4BzS2Ozmh1p1G5RbtRoHs+4D3ILFPJd2hBAAg7gBAHkqkBpKjKYlNKByUyUqMoHJUSUpUSUCSTK+nQ4+SnHG5eEW6Qp0ie7ivSfoibTFWs375pN13tzHMPexeePdu9bvkjdh7Zfhq7KzPaYbjc5sdpp5EGPJbenNaV6u70LpV0Fe3M6gC+mb5Bd7O4feHvXlOMwGV6+jNhbdpYuiKtIyDYg+0x29rhuK5P6SKWHpmjUdh21HveQXQ4E2gBxaRMlwuZ0XJcW8z+3A9E+htTGVATLaDT26nH+5T4u4nd5L2RgZQpWAbTpM0GjWsGnkEPsbFsrYem+k0MZlgMEQwgw5trWIK4z6W+knU4cYVh+0rCXx92kDp/iIjuBV8cUZZbeR7Sxpq1qlT8yo5/6nE/uqqVUgyCQeIsVHKllW7Jr7P6QOZ7QzAklx+8QZkSdx1RjNutdAe0ubBkSAc2bM09wADe5c8GqYUXDZttYmqaxL3gginLnbnGYafEW8FNu1GhlOxLqYIvGV0zBO+0lZn117gGucSBAH+Gw74kqVOkXTlBMCTAmANSs7NLNCpiKJzyXnM8PDsonmzlqb8gq9r4ttWoHi0taHDgQIgcbAIMUiYgG+lte5LqzMQZGojTjKgbNGow1nOc4QWFlMHmzKCeAH7qujjA2j1WZrX2OY3Gpls8dFmYijke5vAwrdm0A+qxrtCYMcOSBYaoGvJnQGDG+LHzWxgNohoAdUBljmOLibOmWHiRf4rCr0srnN4EjyMKBCDZpVKRYxj3NhhbcSSSSc+7SCPJUbTxDXNHZaHBxuDPZ3aWhZpCdoQa2zMO2BnDSHteC4mzTBDRyMx5rVwTy1uGbG4l0kQSMxAB3+0SuUW9S2i0UaRn2HMtwILg7+khA9bAhxHWQC6pL3A3ZJJg8ARljvVWzWOFR4d9mC1zGgEgZiOzEG+mqF2xGZsEEhsSDMgOOX+mEO6hFIVJvnLI4QAf3UChzibnXfK2aOwCWtNrgHXiFitfBlWHEO/EfMqRcVFbeI2C2YDy134agj3rKxmCfSPbEcDuPcVSZy9l8sMsfKiVGUpTSrqHlOxhJgKEo3DNhoO838N37q+GPVdIt0TaIb38fXNIn167ypvPr16sh6x3evVz5Lq1J4ZnaZ+Px+aUqLT69dygT69d6UbfRzpJVwdXrKR1gPYfZeNYPnY7lrdOulzMY5j6QqDJQ0tLKheC+QbOAYIHEuXH5vXn8gqq7pt63rHLDa0rt+jHTr6lTqCq0w5pcynoRVFg0g3aHAXO7KuE2ttKpiaz61U5nvMngBuaBuAEADkq8Q9xNyXOOpNza29RDPgf3UY46TagGJZFaWW9cU+XX1uV9IUNak7168FKnqqX1bE84SiWZbezca1rGyYIq5n2PabEACO91ua59xRNF6plNxMb52qBTqNaR/ZtawxBnMZLeByuIT1MW0teab4e51N97eyIcJPMz3LFSWCw3bFZr6znNIIMGQIE5RmjlMovBVR11IlzW02FsDfeJEayTMkrHSQdK6oypV6wlgy1njtRAYGwy2/tKgFrMjnFjnENa+4JjMSZj+7AlYSSkblGvTqua95bLes7Btm30wN0bvBWN2QX0uscO11b7C3aEFmm/KT5LAa2TA1JhbeMIp4QNY4yK5DnA2c4MvHIaKBdVw9GAxrQHOzNmbyxkjXQlx9yq/hocxjQwBxol87w9p0d3jcVhl0mTqtXYry3tA3L2hzifZYO04+MQgD2dhesqNb4ndAHNG1nEYRotJqOzAgZgNBzF2lZj6vacW2BJNuEyEqldzjJJJ4lSIJJEymlB6nWuzK5sgi1s3fDkPidijqtMwIuw38W812lTCsy3aB61WZV2Y0AxmiZu7Q74+SznFfF7py58b3l1XkW2dmmi4EXY72T+x5oEVF3vSPZYJdTOlRuZv9144LznMQSDqDB7wmGXmX4Wyniz5GsEkDjZH1HXjcLDwQOzrvHIE+SVStc8iuvi7TbHIQau7yVBrZhPgqcTiw1onU+5D06/2hG54nxC0uSNDm1LJqZ3oak+TCKFggTj8vgqnevXinBkpj693yQVubf1xShO4p/XuUByPXiol8CVJp9eKoxNQaBBTnvKFzaji9TLoMKgu7Y7pWdqy+o68c1e110LQEku8B3+rK9pukByShSdZTlY2aqxJ0k0qA6SUppQWUKpa4OGoIInkrcTjC8AQA1skNGgLjJPModKUDwkmSlSEkkkgSdMkg+hi1kHMZt6us7EVREaAaAJnYoaDVZ9esZ1W8x+3n3P4jG6Q1QWh2hY4OB8bg+C856S4Q08Q7g8lw/f3ruukLoab62jhJAXFdLnzW7s3xj9lzcmpyTTu4bbx3qU7JPtHlHnf9lDEuyvB3Gx79f3VmzG/Zzxd8AFLEsBELrwntRfLOxbMwjy9eCCwzz1jZ1BhHxx1Fvh/qs+s3LUaeY/ZUy8pjUwoglWVqm4Ieg7tK6mLq8QuptVb3XVrihQ6SpE6iQKd4sqmPQW6eu9AVHXV9SqhnFVtEX6hBZpJ5mEaTZANO9ZZLQdSdu4KxpQ+H9nvKuVogXhzZWyqMMr4VM/KYdJKEyok6SSSB0kydAkkkkCSSSQJJJJB7I9wF96zcVj8pJKxq/SIn/eVkY/bBPs3Jm+4cytcuSSd3JjxW3tF+1NpZ6oH3Wdt3h7I81yW1a+eqTwt+595KNq4rK2QZk2O+o7j3D4wja/QHEMaxziwZxMEuseBOWJ7ly73l1V3zCzHpgPBN+ybzk+ZKd1FGVMKaQDXiIAHfHA71l43HAiAfXoL0MbNMLLsHi6oJ4c/PVAV3HM0njPkVc+jzlDx2g2d4WWVS0qB1KX1qEHTxHZ8YVWeU6jTQp4kunkrMILFU4elDTxKMoUi1l9SVeINKGqiCUSAqawU0CymKk5qrKoko1HJZq02lZ9T2z3qmaYKougBXsuQELRE6IxkNGtyrYoq5rr+KJyoNhHFb+D6NYmqwPp0i5rtHAiDuO/iozTGblShbY6FYz8k/qb81IdBsZ+UP1t+aySwwE+Rbw6B4z8Df8xqmPo/xf4Wf5gROnOQlC6Zv0eYr/p/r/0VrPo2xR0NP9R+SI05WEgF1w+jDFfip+bvkpD6LsT+On/V8kHHwnDV2Q+izEfmU/6vkpD6K62+tT8nIOMyDilkXaj6K6m+uz9J+af/AOLH/wDMM/SfmidOZ+pwe263NwHuUycPEEk8rx48Uzq7XOJew3MyNynRo0XmBM85XPL8tr9Nzoixn1tlWg3NUZPac0ljAQQSZs20x7ls7SxZqYptOrVAYYu1paGNJgFsyHAbxZAbNxrKOEdTaMri5z3PdobANBPCx81g4Hpm+m49bTp1IPYMWaOU8dZUW2tcZMZ+3Y7X6GnqHZnNrUiJ61guOBIElpE6iy8mxWCDSReQSCe4kLq9ldJ64bVLKrgKhOZjfZIP3QN1t4WBtwfbuyy2QHls2l0zHC4W/FZvTHlls3WMJlV4plpVjsU9puZHNXYml/8AWz/iq5R3NYSfe4LbKzTCRmg7gtXZ+ziblC4BoFyjamPOgU4T5RWjDW+CrfiB671mF7imzla9SNDesCg9yF61LOq7NHJVLirQUzmqEq2i6DrthxR0LW6J7KbiMbTpOGYVA9hBE/ccRHO1iqZeEubZUOgsiqOGDhJnvOnkiKuz2NxFRjHdY1j3Na8jUNMTCPFOArYY77otZP1Yj7rSOIJ+C6/oXtrEhr6dIkAQ4ggGCbWnSf2WI4evXqy6foY7s1AxpL5BdAnsxDdOcqnN7MNr8fuybP8AFMd+M/pb8k38Qxv5jvIfJGCnVP3H+RTjC1vwP964PVdfpgfreNP/ABX+5Lrsb+a/zR4wFc/ccpDZlf8AA7zT1To/LNzYz86p+pLq8Wf+NU/WVp/wmv8AgPmFmdIKdWjTg9l1SWtM6QO0624D3kJM93SLjJ8gn4ytMdfUceDHOcf6U+TFHfVHN9TJ7iZUdm7WdkbSBIawQ0C1t8xqZ4q5+I4ny1K6phjrbmueW9aKnhn/APEruHJjnO8ybKsYfjWqnuMfuVCpVPCO/wD1Uc6rbJ4Xkt8r2UGkgDO4/wB6o79iFa7Yjp/tP6itbZXRqo5gqWGYSATeOPijv5Zqfib5n5LHLk79muOMV19i03A5nUGf4g4+8hZ38pYYODjimW/vMA/8lmbS6HUaTHPyhwBaTYWaTDjz0Rf8iUL2aRIIMC4Kp0/ley6mQx+DwwscTTI3y6nH/kuB2k5ocQxjcskA2JN7X3Ltm9B8OJlos7gNLLjMfQNOo9p+44tPdfKe6CFvw8cu+7Hkzs0BwmIyGSQ1vx7h948gqsdjOsqF0RYADeA0QJ56k8yqKjr/AAUWCy3wwku2WWds0rqNmy3ukDcMNn4dlGpnqsfNSzgJe0l0EiLEALEY6HNOsOBPMApts7T66qXAZWycrBoB80zm7PwiXUC0eC1KGHCy8MLrVpLbjUqbxKb6sN6tACZ7vXktNKh3YYKt1JXOqevJUVKyrdJVkJwolyjKqlMhPhce6jVZUY4tc0yHNMEWiQR3pgULW1Krl4TGvhsLlc7vnjreyKcLI7YGwquJcKdIZsoGZxMNYNxe74DUrrKn0XENviBPKnb3uU+pMJq1PRcu8edF91rdHNp1MO9z6ZAJblMiRqD+y28R9GlQEltakQPxy0z70Lg9gVHPfTblBpCXS6BGYNsYvdwWPLyTLHWPfbTDC43eQ3+d8V+Jv6Al/OOK/MH6WrMq4IscWmJHDRTbhV5+tOuDT0txX5p/S35KDulWK/Od5D5IZuETOwaC1/SnFfnv93yQuLx9R4Bqvc95H3vus1DeU6nwTGgAZOjbnmfut/dC1HySTqVrhNd2eX0mx6KZXKDYETSar3JExENJK0MFst9azOIbmOgLp98AlU4PaNOmQ2oxhzTD3TaNxj4rUb0hpt9gDWezIE8RfVa8fD1Tq25uX+T0Xp6aCxHQyq1tQmvVIbUbTb9q+5JaDv4k+S6Vn0eCB9q/T8T/AP2XPVekrdC1xGbN/aH2uOuqsHTBv/V/zit/Qn25r/Ks+P8Av8Ooq02vblIs5hae9YxxdShhmhwAIw9QgnWKVTIwxzB9y9F/hdL8tvkuG6TbNdUcTmaMlN1MNDTEdYHDV3Cyy4uC5ZR2cv8AJmPFlj9+P34/3/ZhY3bbqf1ppbLXEPEky0PDWi2mjphFba6KDEU2PaclU02CXDs1AGj2o3zvHcsDbbgalUX+0ytFvZyZOd5hesbBoB/acGkBrWN1sWtEmCYVs8LhZJ8Wo9X1fflO9mO/3I8UxXQzFNP9i53NhDh7iq6PQ3FvsKDxzdDR5uK+iXYdp1a3yCgcBT/A3yVe6Pa8bp/RtGFeC4OxJaC0yQxpm7BxnTMV59tDZNWg6KtN7Lx2mkA9x0PgvqRuzKQ+41eB/Sjtw18c+k1uSlh3Gk1vFws955kiByASdXyXp+HK4eo1HNaCg6dMcFc2gN0juK6Mds6sdRO4qALgb+tFa1rhvnvHeouxEWI8vXcrIVuf68lAUyi6bW8PVlZ1Y9euSaAHUphQK0HMHr1yVNeoGpoBVrBaHRHYRxmMp0b5SS55G5jbuPfu8UDgcSzr2GozOwPGZhJGYcJF16H0e2vQwr+so4drHE5XkFxljjOVsnsgQLcly8mem/Hx9T0zC4ClQYGUmBjBuaPed5PEm6yelmPdSwznUtdc5vljgNL81pHFtLiDMgA6DQ85XPdJtqirhRAIbUJaAdRDi2T4hc23TMXBYXbldwdmqEyd8eMLU6K1C6rXBuXUNe6rSKvZ0Leeyx7fEED3SgMtTA13g5HONPIdYh0OB3GQQFtOmz2ufLqnbJpVdmFzye74BXjZkDtEDvIC5zE7aqvPtkbuz2fONSgS8m5JPeVleG27taetJO0dNVrUWWNQE8GyfghXbTpk5WNc4mwkQPHksnD0Ad57lo4TDBoLxF5a3iIPaM8/2S8WOM2TkyyugmNP3Ru1PFx1KChF41wbdA06heeyB4n5BJLU2yC6NNGMZCF+ruGWX6kA5Ru7zqixgmOd1ZzS4Eh5eTlyhh9mwPt+5Og6mzidh0xs91Wrlz1D9iXGMoaC4kHi6IWFsLaDaQIdQp1pIg1HOGUcgLRvWpt9xdhKVMuJFKA2QNIi8LC2Xhw52RwtM2t5HcpmXb2qZY9/c9R2dh2VKbXNwzSCJlrBHcO5Efwtv/Kf0t/9ln7LxdbD0GtY5haLjM0kibxM3VP86YjhT/QfmrTx3Ur/2Q==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hQSEBUUExQVFRUWFBgUFhQUFBcXFxQXFRcVFxYVFBUXHCYeFxkkGRQUHy8gIycpLCwsFx4xNTAqNSYrLCkBCQoKDgwOGg8PGCwfHBwsKSwsKSwqKSwsKSkpLCkpLCksLCksLCwsLCwpLi0pLCwsKSwsLCwsKSkpLCwsKSwpKf/AABEIAL4BCgMBIgACEQEDEQH/xAAcAAABBQEBAQAAAAAAAAAAAAAEAAECAwUGBwj/xABFEAABAwIDBAcECAMGBgMAAAABAAIRAyEEEjEFQVFhBhMicYGR8DKhsdEHFCNCUlOSwRUWojNigpPh8UNUY3Ky0hckwv/EABkBAQADAQEAAAAAAAAAAAAAAAABAgMEBf/EACcRAQEAAgEDBAIBBQAAAAAAAAABAhEDEiExEyJBUWFxBDKBkeHw/9oADAMBAAIRAxEAPwDKcqnFSeVU5XEXJpSKiSgRKg4pyVAoGJUSnKiUDEpxoVErrdkdEg6m11RpJN43DhI3lUyymK+GFyca7ERp8VX9d4j3rs9p7Cptt1bfJYWI2aybMCp6jT0fyzadcO0Pgi8DQe5xDNQ0kzpA4rNxmBymR/stjYlYmlVc0Ev7LYaJ9qRPIfutJdsrjoM/EPeIJtrAsO+BZUytF2EbTp1CH5nCKZERBJmQd4hpCEoUgYLs2WY7IEk8BNlZVUHKKLdg8r3tMnJaNC4kgActUR/CxmqXMMIbulzjq0E2kdryQZqS0XbHOZrQ6c2czwaybnnZKnsQloJe1vskgzIz+x3k8EGcnlaGD2SS/tkBoc4GfvCnd+XwCEg1KnZF3OsAOJsAEFKdWvwrgCYsHZJ4u4BWYrAmnvBg5TG50SWnmgX1Z7aeeYBIsDrMwfNpVAeeJvrzWjhcOX06bPzKhJPBrBH7lPR2c05jeA9wa3e5rNb7t10AHWnidI13cO5MCpYjLmOXTx4XibwjG7PBa8XzNaHA6BxsS1o39klAEXHirOpPVh82zFoHOJlE43BNZTabh/ZmdHZgTb/tt5oxuBacM1pcc/beGjj2bHwI80GNKRrO4nzK0a+yAwgEn2y0mLZQ0On4+Sm/ZdIWzkukttGobnmOG5BivQxW3U2cMhGU5ura8One4+zHj7lBuz8PF3vnfER4ICHFVkKwqDkFblBSJTIIlQKmVAlBEqJTlMUBOy6YdWpg6ZhPhdesUSBStwXlmw6JdiGcA4Ek6Acyuqx/SKo2oKdF7HtESMsGeAImVjn/AFOji/pF7YpdmeUrnKosZ3KfSB9bOR1mVrWNnLcmRJgbrys8UiyQQS7KDLiZ7Qm0cuW9VjW0DjgCs7COLXnKSJG7vWxXpgtO9CbIogVab3AgZ2idQSXRoBa++VbG/bLkx34W42s8EseA0yC4AASdQTx1VNPFOaCAbG+gJB4g7kZiMI977EEuqdWL6lgAmdwVVDZTnSTDWtJDiSLQYNtTdbOdTVxz3ABxmIvAkxpJ1MKbdpVBN5kg9oA3Gh776oZ4gkAzBN+PNaNPZhdUh7oAFMExJl4GVoHj7kAbMa8CA4gcjxuVF2JcdXEyQTfeNCiMbsw057QdlcGvy/dcZIE79CqKGHkFxMNbAJ110AG82KC921ah1duI0FgdQO/ehqNYscHNMEaEI0bMGcDOQ12TK4tgnPp2Z3b07dk2Li45AHEuA/AcsDvOiCtu03iNPxDsiATMuHPmrMRXrNY3MYDwXCzb5hBJjeRxUtrUB1lNjJI6qmBaCcwmSON0Xi8IDUIdMCAGt1gwBYaANA80GS3FuDcoNr994JE94CRxby4OzGRodIR9TCU4Eey15DjN8rRv5kmBHBKsyg0uOUnKAQ3N7RePZ/7W7zqUAFXEFwE95J3n5QoGoeJtpfTuU8YwB5DTItEcwD8Vs47A0GlrSWtjITclxBAzZh3myDBLp5qVMmQATrx0lH1w0tcPsgc3Yg6NFjcbojVJtZktcCAGP0Ag5bafikzqgHxGdhLSXWJZqYtuVAqkGZM8d6L2xULq7+1IzWvIAN7eaKZTZJYafZggOgXmMrg7jPBABi6L2tY4uPbBcBJkd/eswrd2/TIqAyC2MrY3ZTlc3vBCBGCcfunyQHuKrcUi5RJQRKUpikUDEqBTlMUESolSKiUGp0cBfXbTmGuN+Fr/AOniV3lbowxhBAN+zdwDRIgmIvDeK842XiurrMfwdfuNj8V6RicZTrUctSTawaYM8QRppqsc97dPFrTmekdRvX1MpZY5Q0OAnLo0ftCoZiGuaHACYgnUgbxogNs4Gl1sw0kGSMxMc2kiYVDcQ24bbkqdLXqi7aOKBFkBh7NnMbTI3S1xLHDnIVVesiMBhTUaRMNDczjEnWwHE8laY7Z5Z67nq7XqOBBy3JMhoBBNnEHcTF0htd2Yl4a8FuUtcIBvM23zeVZW2QG6VA4yWwAdWjMfCN/FWM2EB7dQC0kNEu1AjhOYgea3crNfWGaQ0NH4ZJHvurqWKqVHsbmvmAbPHQE8UU/YMAkvAAJmRo3tQeZtpzCsw+yDTrU5c10VWtcBPYntAz3BBnmu+majLGSWuBAIJB1vvnenw7ajabnNPZtIsZgxMHgSL81bt0xXqNgCHuuBczeSd+qlhWRh3nU1HtotHIQ53/5CAOtiXPjM4mNJOiVLFOb7LiNRY8dbIrD7Klz8zsraZOcxe3Ad9kEWS6GybwOJ4IC9l14rsc4/eEkqW1n9scQxod3xJHvCrGzXHLlc12Z+Sx9l24H5hTGy3GDmADiACZuTMCPDVAEFOnTLiABJJgDiU1OgXEgDTXgO8rW2BhC3FtDhBaC7ybIPvBQZhokXIIE5Z5jUIzbtQOxDyDIsAe5oC0NrdunTYwS57n1iORJg+Sw20jqQYmJjfw70EElo7XwbuuqZWk5YLrWEge5U4PCEtc8tOUU3EGLToLoA1ZTrEOabnKQYngZRmzKbQDUcA6HMYGnTtkyfIIGqO0Y0k/GyA3aOLa6zSSM7333Z4t7kFKVOmXGAJPAIwbFrflnzHzQOSokpEqJKBSmJTSmlAimKRKiSgRUSkSmlAy6nYWPFQAOGYt3EmHRBgwQeC5ZbHRvZb676nVkh1Oi+rbfkiBymdVXKbXxy1RW3MdWcSBRpU2H8DbnvJXPV6sGAr9rbSqkkOa4EW0PxWTDib2+Kpppc9rQ4uPJaQztp5h7BdkO8Zh2hI3GNO4oOnTXpnQ7ooMRsus1/Z66pmpuI9k0xDX8xmzDulTPKMvDzinjXh2YG9/6tbJ3Y95+8f9nZh/VdU42maVV9N9nMe5jouJaSDB4WUGmdL9y0s0xF19p1HiHOt3Ab5+Ki3HvGbtHt+1z596qqUXNMFpB1ghKlTBIDjlG8wTHgEF2I2g57nOMS4AOtrlAA8bKNLGua0NBsHZha4MRIRO2sEylULWvJINxkyhogEXJvqovwwGHmO0S1wO+HFwy+TZQVnadSSc2szYQ6dcw36b1U3EnOHWkcoHkFU1smNO+yM2ls/qjq2CBYOBNwCZA0CB6e0Q0ZQwRmDxcyHDfP7KwbZcW5XNBiIOhEAj4EhAOpkRIIkSOY4qVDDueTlEwJPLxQTpVwGuaQYJBsYiJtzF1sbIxjX1HFzSIoFtnH2WxpzhYK3thMy0qpy9uLZhuylwsdxhwQHV6oZTdYFzWubP4mtfBHKxafBYBxrbENMtnLLpEzOZ3EpfxRxpuaR7RJnhmjNHKwQUoNattdr2jMCHRd4iTIANu4aqv+JNGYgO7VPq8pPZaIAnnos1aVDZGek1wPac8NA3QTE+YKCrB44Ma5pEh0X3tI0cOd1ZTxebK0Ay10tFu1ERm8kFiaBY9zTq0kHwROzKDyXOa0uytNoPanskSN8FBfWrClWeRo4BzS2Ozmh1p1G5RbtRoHs+4D3ILFPJd2hBAAg7gBAHkqkBpKjKYlNKByUyUqMoHJUSUpUSUCSTK+nQ4+SnHG5eEW6Qp0ie7ivSfoibTFWs375pN13tzHMPexeePdu9bvkjdh7Zfhq7KzPaYbjc5sdpp5EGPJbenNaV6u70LpV0Fe3M6gC+mb5Bd7O4feHvXlOMwGV6+jNhbdpYuiKtIyDYg+0x29rhuK5P6SKWHpmjUdh21HveQXQ4E2gBxaRMlwuZ0XJcW8z+3A9E+htTGVATLaDT26nH+5T4u4nd5L2RgZQpWAbTpM0GjWsGnkEPsbFsrYem+k0MZlgMEQwgw5trWIK4z6W+knU4cYVh+0rCXx92kDp/iIjuBV8cUZZbeR7Sxpq1qlT8yo5/6nE/uqqVUgyCQeIsVHKllW7Jr7P6QOZ7QzAklx+8QZkSdx1RjNutdAe0ubBkSAc2bM09wADe5c8GqYUXDZttYmqaxL3gginLnbnGYafEW8FNu1GhlOxLqYIvGV0zBO+0lZn117gGucSBAH+Gw74kqVOkXTlBMCTAmANSs7NLNCpiKJzyXnM8PDsonmzlqb8gq9r4ttWoHi0taHDgQIgcbAIMUiYgG+lte5LqzMQZGojTjKgbNGow1nOc4QWFlMHmzKCeAH7qujjA2j1WZrX2OY3Gpls8dFmYijke5vAwrdm0A+qxrtCYMcOSBYaoGvJnQGDG+LHzWxgNohoAdUBljmOLibOmWHiRf4rCr0srnN4EjyMKBCDZpVKRYxj3NhhbcSSSSc+7SCPJUbTxDXNHZaHBxuDPZ3aWhZpCdoQa2zMO2BnDSHteC4mzTBDRyMx5rVwTy1uGbG4l0kQSMxAB3+0SuUW9S2i0UaRn2HMtwILg7+khA9bAhxHWQC6pL3A3ZJJg8ARljvVWzWOFR4d9mC1zGgEgZiOzEG+mqF2xGZsEEhsSDMgOOX+mEO6hFIVJvnLI4QAf3UChzibnXfK2aOwCWtNrgHXiFitfBlWHEO/EfMqRcVFbeI2C2YDy134agj3rKxmCfSPbEcDuPcVSZy9l8sMsfKiVGUpTSrqHlOxhJgKEo3DNhoO838N37q+GPVdIt0TaIb38fXNIn167ypvPr16sh6x3evVz5Lq1J4ZnaZ+Px+aUqLT69dygT69d6UbfRzpJVwdXrKR1gPYfZeNYPnY7lrdOulzMY5j6QqDJQ0tLKheC+QbOAYIHEuXH5vXn8gqq7pt63rHLDa0rt+jHTr6lTqCq0w5pcynoRVFg0g3aHAXO7KuE2ttKpiaz61U5nvMngBuaBuAEADkq8Q9xNyXOOpNza29RDPgf3UY46TagGJZFaWW9cU+XX1uV9IUNak7168FKnqqX1bE84SiWZbezca1rGyYIq5n2PabEACO91ua59xRNF6plNxMb52qBTqNaR/ZtawxBnMZLeByuIT1MW0teab4e51N97eyIcJPMz3LFSWCw3bFZr6znNIIMGQIE5RmjlMovBVR11IlzW02FsDfeJEayTMkrHSQdK6oypV6wlgy1njtRAYGwy2/tKgFrMjnFjnENa+4JjMSZj+7AlYSSkblGvTqua95bLes7Btm30wN0bvBWN2QX0uscO11b7C3aEFmm/KT5LAa2TA1JhbeMIp4QNY4yK5DnA2c4MvHIaKBdVw9GAxrQHOzNmbyxkjXQlx9yq/hocxjQwBxol87w9p0d3jcVhl0mTqtXYry3tA3L2hzifZYO04+MQgD2dhesqNb4ndAHNG1nEYRotJqOzAgZgNBzF2lZj6vacW2BJNuEyEqldzjJJJ4lSIJJEymlB6nWuzK5sgi1s3fDkPidijqtMwIuw38W812lTCsy3aB61WZV2Y0AxmiZu7Q74+SznFfF7py58b3l1XkW2dmmi4EXY72T+x5oEVF3vSPZYJdTOlRuZv9144LznMQSDqDB7wmGXmX4Wyniz5GsEkDjZH1HXjcLDwQOzrvHIE+SVStc8iuvi7TbHIQau7yVBrZhPgqcTiw1onU+5D06/2hG54nxC0uSNDm1LJqZ3oak+TCKFggTj8vgqnevXinBkpj693yQVubf1xShO4p/XuUByPXiol8CVJp9eKoxNQaBBTnvKFzaji9TLoMKgu7Y7pWdqy+o68c1e110LQEku8B3+rK9pukByShSdZTlY2aqxJ0k0qA6SUppQWUKpa4OGoIInkrcTjC8AQA1skNGgLjJPModKUDwkmSlSEkkkgSdMkg+hi1kHMZt6us7EVREaAaAJnYoaDVZ9esZ1W8x+3n3P4jG6Q1QWh2hY4OB8bg+C856S4Q08Q7g8lw/f3ruukLoab62jhJAXFdLnzW7s3xj9lzcmpyTTu4bbx3qU7JPtHlHnf9lDEuyvB3Gx79f3VmzG/Zzxd8AFLEsBELrwntRfLOxbMwjy9eCCwzz1jZ1BhHxx1Fvh/qs+s3LUaeY/ZUy8pjUwoglWVqm4Ieg7tK6mLq8QuptVb3XVrihQ6SpE6iQKd4sqmPQW6eu9AVHXV9SqhnFVtEX6hBZpJ5mEaTZANO9ZZLQdSdu4KxpQ+H9nvKuVogXhzZWyqMMr4VM/KYdJKEyok6SSSB0kydAkkkkCSSSQJJJJB7I9wF96zcVj8pJKxq/SIn/eVkY/bBPs3Jm+4cytcuSSd3JjxW3tF+1NpZ6oH3Wdt3h7I81yW1a+eqTwt+595KNq4rK2QZk2O+o7j3D4wja/QHEMaxziwZxMEuseBOWJ7ly73l1V3zCzHpgPBN+ybzk+ZKd1FGVMKaQDXiIAHfHA71l43HAiAfXoL0MbNMLLsHi6oJ4c/PVAV3HM0njPkVc+jzlDx2g2d4WWVS0qB1KX1qEHTxHZ8YVWeU6jTQp4kunkrMILFU4elDTxKMoUi1l9SVeINKGqiCUSAqawU0CymKk5qrKoko1HJZq02lZ9T2z3qmaYKougBXsuQELRE6IxkNGtyrYoq5rr+KJyoNhHFb+D6NYmqwPp0i5rtHAiDuO/iozTGblShbY6FYz8k/qb81IdBsZ+UP1t+aySwwE+Rbw6B4z8Df8xqmPo/xf4Wf5gROnOQlC6Zv0eYr/p/r/0VrPo2xR0NP9R+SI05WEgF1w+jDFfip+bvkpD6LsT+On/V8kHHwnDV2Q+izEfmU/6vkpD6K62+tT8nIOMyDilkXaj6K6m+uz9J+af/AOLH/wDMM/SfmidOZ+pwe263NwHuUycPEEk8rx48Uzq7XOJew3MyNynRo0XmBM85XPL8tr9Nzoixn1tlWg3NUZPac0ljAQQSZs20x7ls7SxZqYptOrVAYYu1paGNJgFsyHAbxZAbNxrKOEdTaMri5z3PdobANBPCx81g4Hpm+m49bTp1IPYMWaOU8dZUW2tcZMZ+3Y7X6GnqHZnNrUiJ61guOBIElpE6iy8mxWCDSReQSCe4kLq9ldJ64bVLKrgKhOZjfZIP3QN1t4WBtwfbuyy2QHls2l0zHC4W/FZvTHlls3WMJlV4plpVjsU9puZHNXYml/8AWz/iq5R3NYSfe4LbKzTCRmg7gtXZ+ziblC4BoFyjamPOgU4T5RWjDW+CrfiB671mF7imzla9SNDesCg9yF61LOq7NHJVLirQUzmqEq2i6DrthxR0LW6J7KbiMbTpOGYVA9hBE/ccRHO1iqZeEubZUOgsiqOGDhJnvOnkiKuz2NxFRjHdY1j3Na8jUNMTCPFOArYY77otZP1Yj7rSOIJ+C6/oXtrEhr6dIkAQ4ggGCbWnSf2WI4evXqy6foY7s1AxpL5BdAnsxDdOcqnN7MNr8fuybP8AFMd+M/pb8k38Qxv5jvIfJGCnVP3H+RTjC1vwP964PVdfpgfreNP/ABX+5Lrsb+a/zR4wFc/ccpDZlf8AA7zT1To/LNzYz86p+pLq8Wf+NU/WVp/wmv8AgPmFmdIKdWjTg9l1SWtM6QO0624D3kJM93SLjJ8gn4ytMdfUceDHOcf6U+TFHfVHN9TJ7iZUdm7WdkbSBIawQ0C1t8xqZ4q5+I4ny1K6phjrbmueW9aKnhn/APEruHJjnO8ybKsYfjWqnuMfuVCpVPCO/wD1Uc6rbJ4Xkt8r2UGkgDO4/wB6o79iFa7Yjp/tP6itbZXRqo5gqWGYSATeOPijv5Zqfib5n5LHLk79muOMV19i03A5nUGf4g4+8hZ38pYYODjimW/vMA/8lmbS6HUaTHPyhwBaTYWaTDjz0Rf8iUL2aRIIMC4Kp0/ley6mQx+DwwscTTI3y6nH/kuB2k5ocQxjcskA2JN7X3Ltm9B8OJlos7gNLLjMfQNOo9p+44tPdfKe6CFvw8cu+7Hkzs0BwmIyGSQ1vx7h948gqsdjOsqF0RYADeA0QJ56k8yqKjr/AAUWCy3wwku2WWds0rqNmy3ukDcMNn4dlGpnqsfNSzgJe0l0EiLEALEY6HNOsOBPMApts7T66qXAZWycrBoB80zm7PwiXUC0eC1KGHCy8MLrVpLbjUqbxKb6sN6tACZ7vXktNKh3YYKt1JXOqevJUVKyrdJVkJwolyjKqlMhPhce6jVZUY4tc0yHNMEWiQR3pgULW1Krl4TGvhsLlc7vnjreyKcLI7YGwquJcKdIZsoGZxMNYNxe74DUrrKn0XENviBPKnb3uU+pMJq1PRcu8edF91rdHNp1MO9z6ZAJblMiRqD+y28R9GlQEltakQPxy0z70Lg9gVHPfTblBpCXS6BGYNsYvdwWPLyTLHWPfbTDC43eQ3+d8V+Jv6Al/OOK/MH6WrMq4IscWmJHDRTbhV5+tOuDT0txX5p/S35KDulWK/Od5D5IZuETOwaC1/SnFfnv93yQuLx9R4Bqvc95H3vus1DeU6nwTGgAZOjbnmfut/dC1HySTqVrhNd2eX0mx6KZXKDYETSar3JExENJK0MFst9azOIbmOgLp98AlU4PaNOmQ2oxhzTD3TaNxj4rUb0hpt9gDWezIE8RfVa8fD1Tq25uX+T0Xp6aCxHQyq1tQmvVIbUbTb9q+5JaDv4k+S6Vn0eCB9q/T8T/AP2XPVekrdC1xGbN/aH2uOuqsHTBv/V/zit/Qn25r/Ks+P8Av8Ooq02vblIs5hae9YxxdShhmhwAIw9QgnWKVTIwxzB9y9F/hdL8tvkuG6TbNdUcTmaMlN1MNDTEdYHDV3Cyy4uC5ZR2cv8AJmPFlj9+P34/3/ZhY3bbqf1ppbLXEPEky0PDWi2mjphFba6KDEU2PaclU02CXDs1AGj2o3zvHcsDbbgalUX+0ytFvZyZOd5hesbBoB/acGkBrWN1sWtEmCYVs8LhZJ8Wo9X1fflO9mO/3I8UxXQzFNP9i53NhDh7iq6PQ3FvsKDxzdDR5uK+iXYdp1a3yCgcBT/A3yVe6Pa8bp/RtGFeC4OxJaC0yQxpm7BxnTMV59tDZNWg6KtN7Lx2mkA9x0PgvqRuzKQ+41eB/Sjtw18c+k1uSlh3Gk1vFws955kiByASdXyXp+HK4eo1HNaCg6dMcFc2gN0juK6Mds6sdRO4qALgb+tFa1rhvnvHeouxEWI8vXcrIVuf68lAUyi6bW8PVlZ1Y9euSaAHUphQK0HMHr1yVNeoGpoBVrBaHRHYRxmMp0b5SS55G5jbuPfu8UDgcSzr2GozOwPGZhJGYcJF16H0e2vQwr+so4drHE5XkFxljjOVsnsgQLcly8mem/Hx9T0zC4ClQYGUmBjBuaPed5PEm6yelmPdSwznUtdc5vljgNL81pHFtLiDMgA6DQ85XPdJtqirhRAIbUJaAdRDi2T4hc23TMXBYXbldwdmqEyd8eMLU6K1C6rXBuXUNe6rSKvZ0Leeyx7fEED3SgMtTA13g5HONPIdYh0OB3GQQFtOmz2ufLqnbJpVdmFzye74BXjZkDtEDvIC5zE7aqvPtkbuz2fONSgS8m5JPeVleG27taetJO0dNVrUWWNQE8GyfghXbTpk5WNc4mwkQPHksnD0Ad57lo4TDBoLxF5a3iIPaM8/2S8WOM2TkyyugmNP3Ru1PFx1KChF41wbdA06heeyB4n5BJLU2yC6NNGMZCF+ruGWX6kA5Ru7zqixgmOd1ZzS4Eh5eTlyhh9mwPt+5Og6mzidh0xs91Wrlz1D9iXGMoaC4kHi6IWFsLaDaQIdQp1pIg1HOGUcgLRvWpt9xdhKVMuJFKA2QNIi8LC2Xhw52RwtM2t5HcpmXb2qZY9/c9R2dh2VKbXNwzSCJlrBHcO5Efwtv/Kf0t/9ln7LxdbD0GtY5haLjM0kibxM3VP86YjhT/QfmrTx3Ur/2Q==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data:image/jpeg;base64,/9j/4AAQSkZJRgABAQAAAQABAAD/2wCEAAkGBhQSEBUUExQVFRUWFBgUFhQUFBcXFxQXFRcVFxYVFBUXHCYeFxkkGRQUHy8gIycpLCwsFx4xNTAqNSYrLCkBCQoKDgwOGg8PGCwfHBwsKSwsKSwqKSwsKSkpLCkpLCksLCksLCwsLCwpLi0pLCwsKSwsLCwsKSkpLCwsKSwpKf/AABEIAL4BCgMBIgACEQEDEQH/xAAcAAABBQEBAQAAAAAAAAAAAAAEAAECAwUGBwj/xABFEAABAwIDBAcECAMGBgMAAAABAAIRAyEEEjEFQVFhBhMicYGR8DKhsdEHFCNCUlOSwRUWojNigpPh8UNUY3Ky0hckwv/EABkBAQADAQEAAAAAAAAAAAAAAAABAgMEBf/EACcRAQEAAgEDBAIBBQAAAAAAAAABAhEDEiExEyJBUWFxBDKBkeHw/9oADAMBAAIRAxEAPwDKcqnFSeVU5XEXJpSKiSgRKg4pyVAoGJUSnKiUDEpxoVErrdkdEg6m11RpJN43DhI3lUyymK+GFyca7ERp8VX9d4j3rs9p7Cptt1bfJYWI2aybMCp6jT0fyzadcO0Pgi8DQe5xDNQ0kzpA4rNxmBymR/stjYlYmlVc0Ev7LYaJ9qRPIfutJdsrjoM/EPeIJtrAsO+BZUytF2EbTp1CH5nCKZERBJmQd4hpCEoUgYLs2WY7IEk8BNlZVUHKKLdg8r3tMnJaNC4kgActUR/CxmqXMMIbulzjq0E2kdryQZqS0XbHOZrQ6c2czwaybnnZKnsQloJe1vskgzIz+x3k8EGcnlaGD2SS/tkBoc4GfvCnd+XwCEg1KnZF3OsAOJsAEFKdWvwrgCYsHZJ4u4BWYrAmnvBg5TG50SWnmgX1Z7aeeYBIsDrMwfNpVAeeJvrzWjhcOX06bPzKhJPBrBH7lPR2c05jeA9wa3e5rNb7t10AHWnidI13cO5MCpYjLmOXTx4XibwjG7PBa8XzNaHA6BxsS1o39klAEXHirOpPVh82zFoHOJlE43BNZTabh/ZmdHZgTb/tt5oxuBacM1pcc/beGjj2bHwI80GNKRrO4nzK0a+yAwgEn2y0mLZQ0On4+Sm/ZdIWzkukttGobnmOG5BivQxW3U2cMhGU5ura8One4+zHj7lBuz8PF3vnfER4ICHFVkKwqDkFblBSJTIIlQKmVAlBEqJTlMUBOy6YdWpg6ZhPhdesUSBStwXlmw6JdiGcA4Ek6Acyuqx/SKo2oKdF7HtESMsGeAImVjn/AFOji/pF7YpdmeUrnKosZ3KfSB9bOR1mVrWNnLcmRJgbrys8UiyQQS7KDLiZ7Qm0cuW9VjW0DjgCs7COLXnKSJG7vWxXpgtO9CbIogVab3AgZ2idQSXRoBa++VbG/bLkx34W42s8EseA0yC4AASdQTx1VNPFOaCAbG+gJB4g7kZiMI977EEuqdWL6lgAmdwVVDZTnSTDWtJDiSLQYNtTdbOdTVxz3ABxmIvAkxpJ1MKbdpVBN5kg9oA3Gh776oZ4gkAzBN+PNaNPZhdUh7oAFMExJl4GVoHj7kAbMa8CA4gcjxuVF2JcdXEyQTfeNCiMbsw057QdlcGvy/dcZIE79CqKGHkFxMNbAJ110AG82KC921ah1duI0FgdQO/ehqNYscHNMEaEI0bMGcDOQ12TK4tgnPp2Z3b07dk2Li45AHEuA/AcsDvOiCtu03iNPxDsiATMuHPmrMRXrNY3MYDwXCzb5hBJjeRxUtrUB1lNjJI6qmBaCcwmSON0Xi8IDUIdMCAGt1gwBYaANA80GS3FuDcoNr994JE94CRxby4OzGRodIR9TCU4Eey15DjN8rRv5kmBHBKsyg0uOUnKAQ3N7RePZ/7W7zqUAFXEFwE95J3n5QoGoeJtpfTuU8YwB5DTItEcwD8Vs47A0GlrSWtjITclxBAzZh3myDBLp5qVMmQATrx0lH1w0tcPsgc3Yg6NFjcbojVJtZktcCAGP0Ag5bafikzqgHxGdhLSXWJZqYtuVAqkGZM8d6L2xULq7+1IzWvIAN7eaKZTZJYafZggOgXmMrg7jPBABi6L2tY4uPbBcBJkd/eswrd2/TIqAyC2MrY3ZTlc3vBCBGCcfunyQHuKrcUi5RJQRKUpikUDEqBTlMUESolSKiUGp0cBfXbTmGuN+Fr/AOniV3lbowxhBAN+zdwDRIgmIvDeK842XiurrMfwdfuNj8V6RicZTrUctSTawaYM8QRppqsc97dPFrTmekdRvX1MpZY5Q0OAnLo0ftCoZiGuaHACYgnUgbxogNs4Gl1sw0kGSMxMc2kiYVDcQ24bbkqdLXqi7aOKBFkBh7NnMbTI3S1xLHDnIVVesiMBhTUaRMNDczjEnWwHE8laY7Z5Z67nq7XqOBBy3JMhoBBNnEHcTF0htd2Yl4a8FuUtcIBvM23zeVZW2QG6VA4yWwAdWjMfCN/FWM2EB7dQC0kNEu1AjhOYgea3crNfWGaQ0NH4ZJHvurqWKqVHsbmvmAbPHQE8UU/YMAkvAAJmRo3tQeZtpzCsw+yDTrU5c10VWtcBPYntAz3BBnmu+majLGSWuBAIJB1vvnenw7ajabnNPZtIsZgxMHgSL81bt0xXqNgCHuuBczeSd+qlhWRh3nU1HtotHIQ53/5CAOtiXPjM4mNJOiVLFOb7LiNRY8dbIrD7Klz8zsraZOcxe3Ad9kEWS6GybwOJ4IC9l14rsc4/eEkqW1n9scQxod3xJHvCrGzXHLlc12Z+Sx9l24H5hTGy3GDmADiACZuTMCPDVAEFOnTLiABJJgDiU1OgXEgDTXgO8rW2BhC3FtDhBaC7ybIPvBQZhokXIIE5Z5jUIzbtQOxDyDIsAe5oC0NrdunTYwS57n1iORJg+Sw20jqQYmJjfw70EElo7XwbuuqZWk5YLrWEge5U4PCEtc8tOUU3EGLToLoA1ZTrEOabnKQYngZRmzKbQDUcA6HMYGnTtkyfIIGqO0Y0k/GyA3aOLa6zSSM7333Z4t7kFKVOmXGAJPAIwbFrflnzHzQOSokpEqJKBSmJTSmlAimKRKiSgRUSkSmlAy6nYWPFQAOGYt3EmHRBgwQeC5ZbHRvZb676nVkh1Oi+rbfkiBymdVXKbXxy1RW3MdWcSBRpU2H8DbnvJXPV6sGAr9rbSqkkOa4EW0PxWTDib2+Kpppc9rQ4uPJaQztp5h7BdkO8Zh2hI3GNO4oOnTXpnQ7ooMRsus1/Z66pmpuI9k0xDX8xmzDulTPKMvDzinjXh2YG9/6tbJ3Y95+8f9nZh/VdU42maVV9N9nMe5jouJaSDB4WUGmdL9y0s0xF19p1HiHOt3Ab5+Ki3HvGbtHt+1z596qqUXNMFpB1ghKlTBIDjlG8wTHgEF2I2g57nOMS4AOtrlAA8bKNLGua0NBsHZha4MRIRO2sEylULWvJINxkyhogEXJvqovwwGHmO0S1wO+HFwy+TZQVnadSSc2szYQ6dcw36b1U3EnOHWkcoHkFU1smNO+yM2ls/qjq2CBYOBNwCZA0CB6e0Q0ZQwRmDxcyHDfP7KwbZcW5XNBiIOhEAj4EhAOpkRIIkSOY4qVDDueTlEwJPLxQTpVwGuaQYJBsYiJtzF1sbIxjX1HFzSIoFtnH2WxpzhYK3thMy0qpy9uLZhuylwsdxhwQHV6oZTdYFzWubP4mtfBHKxafBYBxrbENMtnLLpEzOZ3EpfxRxpuaR7RJnhmjNHKwQUoNattdr2jMCHRd4iTIANu4aqv+JNGYgO7VPq8pPZaIAnnos1aVDZGek1wPac8NA3QTE+YKCrB44Ma5pEh0X3tI0cOd1ZTxebK0Ay10tFu1ERm8kFiaBY9zTq0kHwROzKDyXOa0uytNoPanskSN8FBfWrClWeRo4BzS2Ozmh1p1G5RbtRoHs+4D3ILFPJd2hBAAg7gBAHkqkBpKjKYlNKByUyUqMoHJUSUpUSUCSTK+nQ4+SnHG5eEW6Qp0ie7ivSfoibTFWs375pN13tzHMPexeePdu9bvkjdh7Zfhq7KzPaYbjc5sdpp5EGPJbenNaV6u70LpV0Fe3M6gC+mb5Bd7O4feHvXlOMwGV6+jNhbdpYuiKtIyDYg+0x29rhuK5P6SKWHpmjUdh21HveQXQ4E2gBxaRMlwuZ0XJcW8z+3A9E+htTGVATLaDT26nH+5T4u4nd5L2RgZQpWAbTpM0GjWsGnkEPsbFsrYem+k0MZlgMEQwgw5trWIK4z6W+knU4cYVh+0rCXx92kDp/iIjuBV8cUZZbeR7Sxpq1qlT8yo5/6nE/uqqVUgyCQeIsVHKllW7Jr7P6QOZ7QzAklx+8QZkSdx1RjNutdAe0ubBkSAc2bM09wADe5c8GqYUXDZttYmqaxL3gginLnbnGYafEW8FNu1GhlOxLqYIvGV0zBO+0lZn117gGucSBAH+Gw74kqVOkXTlBMCTAmANSs7NLNCpiKJzyXnM8PDsonmzlqb8gq9r4ttWoHi0taHDgQIgcbAIMUiYgG+lte5LqzMQZGojTjKgbNGow1nOc4QWFlMHmzKCeAH7qujjA2j1WZrX2OY3Gpls8dFmYijke5vAwrdm0A+qxrtCYMcOSBYaoGvJnQGDG+LHzWxgNohoAdUBljmOLibOmWHiRf4rCr0srnN4EjyMKBCDZpVKRYxj3NhhbcSSSSc+7SCPJUbTxDXNHZaHBxuDPZ3aWhZpCdoQa2zMO2BnDSHteC4mzTBDRyMx5rVwTy1uGbG4l0kQSMxAB3+0SuUW9S2i0UaRn2HMtwILg7+khA9bAhxHWQC6pL3A3ZJJg8ARljvVWzWOFR4d9mC1zGgEgZiOzEG+mqF2xGZsEEhsSDMgOOX+mEO6hFIVJvnLI4QAf3UChzibnXfK2aOwCWtNrgHXiFitfBlWHEO/EfMqRcVFbeI2C2YDy134agj3rKxmCfSPbEcDuPcVSZy9l8sMsfKiVGUpTSrqHlOxhJgKEo3DNhoO838N37q+GPVdIt0TaIb38fXNIn167ypvPr16sh6x3evVz5Lq1J4ZnaZ+Px+aUqLT69dygT69d6UbfRzpJVwdXrKR1gPYfZeNYPnY7lrdOulzMY5j6QqDJQ0tLKheC+QbOAYIHEuXH5vXn8gqq7pt63rHLDa0rt+jHTr6lTqCq0w5pcynoRVFg0g3aHAXO7KuE2ttKpiaz61U5nvMngBuaBuAEADkq8Q9xNyXOOpNza29RDPgf3UY46TagGJZFaWW9cU+XX1uV9IUNak7168FKnqqX1bE84SiWZbezca1rGyYIq5n2PabEACO91ua59xRNF6plNxMb52qBTqNaR/ZtawxBnMZLeByuIT1MW0teab4e51N97eyIcJPMz3LFSWCw3bFZr6znNIIMGQIE5RmjlMovBVR11IlzW02FsDfeJEayTMkrHSQdK6oypV6wlgy1njtRAYGwy2/tKgFrMjnFjnENa+4JjMSZj+7AlYSSkblGvTqua95bLes7Btm30wN0bvBWN2QX0uscO11b7C3aEFmm/KT5LAa2TA1JhbeMIp4QNY4yK5DnA2c4MvHIaKBdVw9GAxrQHOzNmbyxkjXQlx9yq/hocxjQwBxol87w9p0d3jcVhl0mTqtXYry3tA3L2hzifZYO04+MQgD2dhesqNb4ndAHNG1nEYRotJqOzAgZgNBzF2lZj6vacW2BJNuEyEqldzjJJJ4lSIJJEymlB6nWuzK5sgi1s3fDkPidijqtMwIuw38W812lTCsy3aB61WZV2Y0AxmiZu7Q74+SznFfF7py58b3l1XkW2dmmi4EXY72T+x5oEVF3vSPZYJdTOlRuZv9144LznMQSDqDB7wmGXmX4Wyniz5GsEkDjZH1HXjcLDwQOzrvHIE+SVStc8iuvi7TbHIQau7yVBrZhPgqcTiw1onU+5D06/2hG54nxC0uSNDm1LJqZ3oak+TCKFggTj8vgqnevXinBkpj693yQVubf1xShO4p/XuUByPXiol8CVJp9eKoxNQaBBTnvKFzaji9TLoMKgu7Y7pWdqy+o68c1e110LQEku8B3+rK9pukByShSdZTlY2aqxJ0k0qA6SUppQWUKpa4OGoIInkrcTjC8AQA1skNGgLjJPModKUDwkmSlSEkkkgSdMkg+hi1kHMZt6us7EVREaAaAJnYoaDVZ9esZ1W8x+3n3P4jG6Q1QWh2hY4OB8bg+C856S4Q08Q7g8lw/f3ruukLoab62jhJAXFdLnzW7s3xj9lzcmpyTTu4bbx3qU7JPtHlHnf9lDEuyvB3Gx79f3VmzG/Zzxd8AFLEsBELrwntRfLOxbMwjy9eCCwzz1jZ1BhHxx1Fvh/qs+s3LUaeY/ZUy8pjUwoglWVqm4Ieg7tK6mLq8QuptVb3XVrihQ6SpE6iQKd4sqmPQW6eu9AVHXV9SqhnFVtEX6hBZpJ5mEaTZANO9ZZLQdSdu4KxpQ+H9nvKuVogXhzZWyqMMr4VM/KYdJKEyok6SSSB0kydAkkkkCSSSQJJJJB7I9wF96zcVj8pJKxq/SIn/eVkY/bBPs3Jm+4cytcuSSd3JjxW3tF+1NpZ6oH3Wdt3h7I81yW1a+eqTwt+595KNq4rK2QZk2O+o7j3D4wja/QHEMaxziwZxMEuseBOWJ7ly73l1V3zCzHpgPBN+ybzk+ZKd1FGVMKaQDXiIAHfHA71l43HAiAfXoL0MbNMLLsHi6oJ4c/PVAV3HM0njPkVc+jzlDx2g2d4WWVS0qB1KX1qEHTxHZ8YVWeU6jTQp4kunkrMILFU4elDTxKMoUi1l9SVeINKGqiCUSAqawU0CymKk5qrKoko1HJZq02lZ9T2z3qmaYKougBXsuQELRE6IxkNGtyrYoq5rr+KJyoNhHFb+D6NYmqwPp0i5rtHAiDuO/iozTGblShbY6FYz8k/qb81IdBsZ+UP1t+aySwwE+Rbw6B4z8Df8xqmPo/xf4Wf5gROnOQlC6Zv0eYr/p/r/0VrPo2xR0NP9R+SI05WEgF1w+jDFfip+bvkpD6LsT+On/V8kHHwnDV2Q+izEfmU/6vkpD6K62+tT8nIOMyDilkXaj6K6m+uz9J+af/AOLH/wDMM/SfmidOZ+pwe263NwHuUycPEEk8rx48Uzq7XOJew3MyNynRo0XmBM85XPL8tr9Nzoixn1tlWg3NUZPac0ljAQQSZs20x7ls7SxZqYptOrVAYYu1paGNJgFsyHAbxZAbNxrKOEdTaMri5z3PdobANBPCx81g4Hpm+m49bTp1IPYMWaOU8dZUW2tcZMZ+3Y7X6GnqHZnNrUiJ61guOBIElpE6iy8mxWCDSReQSCe4kLq9ldJ64bVLKrgKhOZjfZIP3QN1t4WBtwfbuyy2QHls2l0zHC4W/FZvTHlls3WMJlV4plpVjsU9puZHNXYml/8AWz/iq5R3NYSfe4LbKzTCRmg7gtXZ+ziblC4BoFyjamPOgU4T5RWjDW+CrfiB671mF7imzla9SNDesCg9yF61LOq7NHJVLirQUzmqEq2i6DrthxR0LW6J7KbiMbTpOGYVA9hBE/ccRHO1iqZeEubZUOgsiqOGDhJnvOnkiKuz2NxFRjHdY1j3Na8jUNMTCPFOArYY77otZP1Yj7rSOIJ+C6/oXtrEhr6dIkAQ4ggGCbWnSf2WI4evXqy6foY7s1AxpL5BdAnsxDdOcqnN7MNr8fuybP8AFMd+M/pb8k38Qxv5jvIfJGCnVP3H+RTjC1vwP964PVdfpgfreNP/ABX+5Lrsb+a/zR4wFc/ccpDZlf8AA7zT1To/LNzYz86p+pLq8Wf+NU/WVp/wmv8AgPmFmdIKdWjTg9l1SWtM6QO0624D3kJM93SLjJ8gn4ytMdfUceDHOcf6U+TFHfVHN9TJ7iZUdm7WdkbSBIawQ0C1t8xqZ4q5+I4ny1K6phjrbmueW9aKnhn/APEruHJjnO8ybKsYfjWqnuMfuVCpVPCO/wD1Uc6rbJ4Xkt8r2UGkgDO4/wB6o79iFa7Yjp/tP6itbZXRqo5gqWGYSATeOPijv5Zqfib5n5LHLk79muOMV19i03A5nUGf4g4+8hZ38pYYODjimW/vMA/8lmbS6HUaTHPyhwBaTYWaTDjz0Rf8iUL2aRIIMC4Kp0/ley6mQx+DwwscTTI3y6nH/kuB2k5ocQxjcskA2JN7X3Ltm9B8OJlos7gNLLjMfQNOo9p+44tPdfKe6CFvw8cu+7Hkzs0BwmIyGSQ1vx7h948gqsdjOsqF0RYADeA0QJ56k8yqKjr/AAUWCy3wwku2WWds0rqNmy3ukDcMNn4dlGpnqsfNSzgJe0l0EiLEALEY6HNOsOBPMApts7T66qXAZWycrBoB80zm7PwiXUC0eC1KGHCy8MLrVpLbjUqbxKb6sN6tACZ7vXktNKh3YYKt1JXOqevJUVKyrdJVkJwolyjKqlMhPhce6jVZUY4tc0yHNMEWiQR3pgULW1Krl4TGvhsLlc7vnjreyKcLI7YGwquJcKdIZsoGZxMNYNxe74DUrrKn0XENviBPKnb3uU+pMJq1PRcu8edF91rdHNp1MO9z6ZAJblMiRqD+y28R9GlQEltakQPxy0z70Lg9gVHPfTblBpCXS6BGYNsYvdwWPLyTLHWPfbTDC43eQ3+d8V+Jv6Al/OOK/MH6WrMq4IscWmJHDRTbhV5+tOuDT0txX5p/S35KDulWK/Od5D5IZuETOwaC1/SnFfnv93yQuLx9R4Bqvc95H3vus1DeU6nwTGgAZOjbnmfut/dC1HySTqVrhNd2eX0mx6KZXKDYETSar3JExENJK0MFst9azOIbmOgLp98AlU4PaNOmQ2oxhzTD3TaNxj4rUb0hpt9gDWezIE8RfVa8fD1Tq25uX+T0Xp6aCxHQyq1tQmvVIbUbTb9q+5JaDv4k+S6Vn0eCB9q/T8T/AP2XPVekrdC1xGbN/aH2uOuqsHTBv/V/zit/Qn25r/Ks+P8Av8Ooq02vblIs5hae9YxxdShhmhwAIw9QgnWKVTIwxzB9y9F/hdL8tvkuG6TbNdUcTmaMlN1MNDTEdYHDV3Cyy4uC5ZR2cv8AJmPFlj9+P34/3/ZhY3bbqf1ppbLXEPEky0PDWi2mjphFba6KDEU2PaclU02CXDs1AGj2o3zvHcsDbbgalUX+0ytFvZyZOd5hesbBoB/acGkBrWN1sWtEmCYVs8LhZJ8Wo9X1fflO9mO/3I8UxXQzFNP9i53NhDh7iq6PQ3FvsKDxzdDR5uK+iXYdp1a3yCgcBT/A3yVe6Pa8bp/RtGFeC4OxJaC0yQxpm7BxnTMV59tDZNWg6KtN7Lx2mkA9x0PgvqRuzKQ+41eB/Sjtw18c+k1uSlh3Gk1vFws955kiByASdXyXp+HK4eo1HNaCg6dMcFc2gN0juK6Mds6sdRO4qALgb+tFa1rhvnvHeouxEWI8vXcrIVuf68lAUyi6bW8PVlZ1Y9euSaAHUphQK0HMHr1yVNeoGpoBVrBaHRHYRxmMp0b5SS55G5jbuPfu8UDgcSzr2GozOwPGZhJGYcJF16H0e2vQwr+so4drHE5XkFxljjOVsnsgQLcly8mem/Hx9T0zC4ClQYGUmBjBuaPed5PEm6yelmPdSwznUtdc5vljgNL81pHFtLiDMgA6DQ85XPdJtqirhRAIbUJaAdRDi2T4hc23TMXBYXbldwdmqEyd8eMLU6K1C6rXBuXUNe6rSKvZ0Leeyx7fEED3SgMtTA13g5HONPIdYh0OB3GQQFtOmz2ufLqnbJpVdmFzye74BXjZkDtEDvIC5zE7aqvPtkbuz2fONSgS8m5JPeVleG27taetJO0dNVrUWWNQE8GyfghXbTpk5WNc4mwkQPHksnD0Ad57lo4TDBoLxF5a3iIPaM8/2S8WOM2TkyyugmNP3Ru1PFx1KChF41wbdA06heeyB4n5BJLU2yC6NNGMZCF+ruGWX6kA5Ru7zqixgmOd1ZzS4Eh5eTlyhh9mwPt+5Og6mzidh0xs91Wrlz1D9iXGMoaC4kHi6IWFsLaDaQIdQp1pIg1HOGUcgLRvWpt9xdhKVMuJFKA2QNIi8LC2Xhw52RwtM2t5HcpmXb2qZY9/c9R2dh2VKbXNwzSCJlrBHcO5Efwtv/Kf0t/9ln7LxdbD0GtY5haLjM0kibxM3VP86YjhT/QfmrTx3Ur/2Q=="/>
          <p:cNvSpPr>
            <a:spLocks noChangeAspect="1" noChangeArrowheads="1"/>
          </p:cNvSpPr>
          <p:nvPr/>
        </p:nvSpPr>
        <p:spPr bwMode="auto">
          <a:xfrm>
            <a:off x="8255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2" name="Picture 16" descr="https://encrypted-tbn3.gstatic.com/images?q=tbn:ANd9GcTSQohDyJknVuCPD9pheL2p_Io8L2XdvHIZSRNgV2ysVukWV0D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0889">
            <a:off x="313549" y="317836"/>
            <a:ext cx="2638425" cy="1733551"/>
          </a:xfrm>
          <a:prstGeom prst="rect">
            <a:avLst/>
          </a:prstGeom>
          <a:noFill/>
          <a:ln w="984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encrypted-tbn2.gstatic.com/images?q=tbn:ANd9GcQ1D4QY2mLHCy8LIDaBTSX9wb2aGEUE756ODrUVDjlgMghTHn-4r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878">
            <a:off x="6484303" y="2979622"/>
            <a:ext cx="1714500" cy="170497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19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xMTEhUUExQVFhUXGBcVFxgVFxcXFRgUFxcWFxgUGBUYHCggGBwlGxQUITEhJSkrLi4uFx8zODMsNygtLisBCgoKDg0OGxAQGywkICQsLCwsLCwsLCwsLCwsLCwsLCwsLCwsLCwsLCwsLCwsLCwsLCwsLCwsLCwsLCwsLCwsLP/AABEIALgBEQMBIgACEQEDEQH/xAAcAAABBQEBAQAAAAAAAAAAAAAFAAMEBgcCAQj/xABBEAABAgQEAwYEBAUDAQkAAAABAAIDBBEhBRIxQQZRYRMiMnGBkaGxwdFCcuHwBxQjUmIVkvEzFhc0Q1OCssLS/8QAGQEAAgMBAAAAAAAAAAAAAAAAAgMAAQQF/8QALBEAAgIBAwMDAwMFAAAAAAAAAAECEQMSITEEE0EiUWEyQnGRodEFFBUjUv/aAAwDAQACEQMRAD8A0KUiHNTb93CWIwyDW3n9132Tm3N6e6fjuzMqt0vcwx5A8sa1G9U1HgUNed0ocIkkioobi1x6on2IcBQafAoV7hN+AdCb+Em23mqpxxBeCzKTetfLnVW98Ig6NBVb4xz9nDsKh9KbUIJBS+oXptDOndzSKZLSQDml4IH4baHmrVgMxV9HQmRGg1IIFXfvX0UKBh73N0oNT59E7IYJFa7PnNCdKfqudqrg6vbvkkcWcPy7iIkBzWk6teSHMPKp1YaelUDwyPEgnunu8jelNQ0q0zYL25XfHnzVTxFmRpqT9fRFqsHRQYg8U9m4iGM2bxN/DXndTsN40LYlYcJubdrK5Bz3/RUiB1tXYcupRBgNMoFBuK0HrzUTKcTWZbjmGGgxgGk7MOZ3t+qKSHFkrFpliAE7OoHf7a1WM5nQjUMJr1B+aMYXjLCaOY08w5v7oeoTdQpwNpa4G4XqzvDcefLRGNDjFl4hozOe/Dd/6eb5V1V9lZpsRoe01B9wdwRsQrsW1R1MRMoqTQak9Fm/GvFQFYbDYC9NfLzJ+alfxG4uEEdlCOaI61Bt1dTbpuqRguGPce0jE5vEa6gnwim1tuqCe43GjqBBcQYsXu2rTZopYedFU58umn0Y09kD5Zj9lYsXiumYhhMtCBoSPxEHwjpzRnDsHawAUS9SW7HaHLYrEhw00UqL9FaMK4dbYuHoi0KWAICNQoFkqWRyNOPBGO4zLSjGiwCkGGOS9zBvmm3zgDso11KAa0NTEkDsgWJYDDcNFZTHTcRgcjUqETgmUn+WydyKA5mgdTTo77oHi/CmWr4V26kbjyWgz+GVBLfbYoTJRchMN1heleQ1CYvUZ2nAoOER+yfR1muo09DsVYSSChuLyjXuzNFLlwp10Hz909h0fOwV8TLHy2KZFVscjqnHK9USfWq5e3mu2BdORmCgaRQrsmqUdt14XKBfJzReLtJQuzXJibFRy3ryUaVmK22O31QabnDEfQXFs1NgikBoBBF6W6LdeqLo2Vpas9fDFweeu462UtrgDlB79B6/sJqG4F58l12QGZw8Vd9uqKP0gy+oWIwswHOu3LmhE3BzFrTUgGl9K0RR73W3d7AlDoxLaVrYt9ySlTf+uQ7EqyR/I/Dkulk+ZYjSiXa2tqvZadq7KdVyWzux4IkzBtdtfJVKewx0Rxe8ZWizRyH3WhtYDZCsal+4aDZVwFpT2MwnJXKcrfIcz6rqBOshnK9pB03JRqBKBzyCPAPjXVSY+Bw4zai1rEc0cWJlGmCI0VlKgVHOpQw4i0HSnXdeTknFl35HXYem33QrF4BHeaOhPRGuRUrRY2YrnYWZqtOrd7XDmnmOSsOEcXRIIcAcwe2/PO0UD/Mix8lmUjHOny2OxRSXmjZwPmOThrRE9gKUizSMmXxnxHmr3EOc43DG6gX1cdhtupmIzRILIdmipcdfjuShuHTTolGNtXU+epPVGpuWDIVB/wAoJSsZjxjuAYSGsBpcivunf5jLNNhnRzTT8wIt7FGpChY1w0oP+FT+MmuEVj2eJrrVrS9L28qIVHU9x8paY2ixRnZIlCjUGNRqrH812uR+hIFUfhEAAchU9OVUp7MenaPYmuYoFOSBiTDy0uDw0Uo4AE38XNHX1IUbC4BM0b0q2xIrpsEUSPhv2I2FR3OJa7UW9QjkKFzQzGZUQY4cCSHgk+YROHFBAPNEqKn6kpryeNaLqr8Tyti4WorOYgBQfiRw7N3UK4ujPmjqiUVwrQ9Ao7m5Hh48Js4dDuvZSMauY7Vpt1aalp9reikubW3NP5OBKLgyVDOy7cFGgGgAKfqrMslTI0dqbAUiMFHOqhErQl6lRJQou+DS+rjqUVbbU22UCHGytA3OgTcWI4g94DmCRRb4cG2f1EiDNAPNdiQvJ6fF2NGp+JQ+KKEkOvz5fsLuVh1AN6uNK9BqVG96RFFcsJh+VozainwQ6fmu8BXxPaB5C6kzb8sMc6ep6IdhsPtJkV0htzf+51gPaqz5nUH8mrp4asi+NyXiMcsbbxGwUaQl4sGPWKfG21qU6VqaqdGlO2mGQxzv5C5TuPy+WMwAUppcm3O6w0dlLdR+LCDZkbKPPxMzDzUaFUOITs1GFHA0t3TTVpOgKUyLYrQdkhxngXqAPO654MDiHA1pmdSpratdeV08ZUPa9hJFwbAE+xRfhnCTCbfU8tPRPjWgzyb7nwQ+JJNvZl1LgVrSqps/I9wOAoCL2sFfuKj/AEi0Wr8eirU5Ea1mWhNgLApctg0rM/nIOU1H79UzKTNHH3+6nYk5tTS3QhB44oaixCOMrQqUaLjwtOZYoadHaeY/RXeYhZm02oskkJ2jmvGoIPkQdPZalhk6HsDhuAltDYPYNYOKClKc15PYex/iFU5JOAKnR4jaFWEVp8uGUAsBYIpLyfaQIgqavBBI25H0QTFJwAmy9wvG8gLTWh5XSvIxcFlkiGsDHG7QATztSqE4hEyPDgbNNba0/wCE3LkOLyxxJc4OpytQih00XkxAdyqDqisOLpkviXFYb4TCwHxa0sBSlympHEO41AJ/D4wIYwns3Gp8+WmmqOSmGOAFlbYK2hp+SVFmK3QDiCeqKbC5+gRuag5RcrN+LMWaIggteG/icTTTYDqrhFykZs+RQhuKdjN7RhHiAofIU19ympmdc24NRuDcJmGwFvc31cbk+qdbA8lr0Kjhzz6ndHgxwbt9ipcjjTHGmh2rv6qL/Jt/tHsl/INdq0fJVQqUovlB15qFHpZRoGaHauZvXxD13Cl9dlQuCXgZzL1O9kkrsPQXBtjmIrQefoAupiYZUHL3tQo8BjtfYaepXVS4gUAPxW66Roq2evcTQBp25U61UyCRlDW7Vvy5puNL08Jod+d00HUaGtttWqBysPSOTZFDU1HyACh8OxhlfE0zuJH5RYKLikwBCcG6mw51caLuBDLIYbTQUWTqJ+pI39HDZyfkN8MzLTGe9+zdfMrmemw+PY5gLCvuq7heIZQ5gYe0Js4VFBb0RGCwgf5HUrO3wdFUpyk/wHZdzQBU31Xkrh7GiM4X7U53ctKW+J9UMDaQ3hzi0uaQHcj5qHGxTs4TYUIEta0NznSwpWp1S2ykjuCe9Y3Bp6KzSYcQKlU3DYxB511Kt0vH7tlcQZpPgU5KhzhXa6ZiSzaGoHsFKMRQp2MQCQrbJWxUeJsChvBIo0rNJ5vZuLXDTfai0/EsWa6rTY9bLPMfcCS0i4uD0+qKG7FZLSBkE0u245denVXzhCdrDLTtX4myzVriDY0r81ZeEsQOejqdadEycdrFY570a3KxbKX2mYWQSBH7oUaXxYMiZTubeqStzQ2SsXIYxxpoDprXbVQoTWxIYjMoD+IDmNdN0QxCZa9hba/zVWwCI6A98IjuPqW00r16090aSoBtqSfgveCTbSL0RWMGkKismzDNRopn/aRgFylUx6lHktLCGjVNR54BUyY4xhjc+yCTvHNatgwy5x3P6IlCT4AnlhHlh3izH+zFBeI6zW/U9AqU2SzXd3ibuJ3J1K5lIT3PMSNUxHa1/CNmgbI7AAAotUI6F8nB6zqO4/hAAYbkNYZLD/jp/t0RCVju0iU/MPqNlNjV/tDh0sfjYqMx0MmzqO/tdY+xVt2ZFJ/kmNanGtSgMtoncqEprc5DAunXXi9BVMOKo8ylJdVCSoMsTHuUlkTINKn77Lhoo2p1UJsRx230BWxyNUYk98bManMPLRNVqRl0FU0eTjUHYVp7hedvlBp8enmh1JB6LIrG9pNNZQZWUe7z2CtZkWu0VJwDFYL40TK8F1aHnQWt0qrdAmqLn5Hcm2dXFFKCSGjhjYbi/ZQ8OnWk5T4nONB9fJSsZnKwnAG9FUsDiUmS5xPdFANr7pbYxc7l+jUY26qeJTAOZ5plbpXQnYeXNPYrjINt0DxGKOzY25JqQGmhLiCddKCyOG8t+Acm0duSw8NxRFaa0128NLG3JHaBo6IDwpCLIbc2upPMm5Kf4jxHIxuXUnLTqmSq9hcLSVheHGq0XTEw9QpOYowA8lGncSDQUocDMfgMeO8PVZxjBIJbrlJoenJWfGeI2mo/fkqNPx3PJOg+Kbji7M+aSojRiO7Tz9VJlZgw3B1E3LS7T4y4eQRSHLty0BqOTtfRPbXBlSd2FoHFrgKBh9SvHYtEiEEgAC+9vVBXsDdB8q+tE9BmgbGnkkuPsPUvdlghYud6n3U2DNxHWFvQD9Vzw5hL47gGMDj6DrutIwnhKK0CsLL6tv8AFUolSmilNwOPGHcB9TbzTUxwfEb/ANSIxvQEkn0C1n/s8/LSoFdgafEJtnB4caxH1H9o5cqlHobF91IxccMsfEENjnxXusGsaTfU1r4R5q8Yb/B+E1maNHisfSpbBLAB0qWmpWiN4dlwBlYGEVAczuvFf8tVLgyIaKFznAf3En1NTdMSoVKVmI8U4GyWeGwS94oC4RHVeCanxU5UQeHOMBoTl/MKfHRG+J58RZiKRoXmnkLD4BByxpCjOZlmnLgfaQ7Qg+RTUeWa6zgD5qOcPZqB7WXhlHDwxHjzNR8VW4mo+GeDDAPC57fJxTrWRW6RK/nFfiKJuscfjYfNp+i9/mI27WHyJHzVMatXiRKhzD/xNB/KfofupUN1dK15boWcQI1h/GvyC7h4zFH/AE4La83V/RVV8DEv+mg3/LO5JIN/rM3yh+x+6SLSw/R7l0iO/CPdNRRsNaew5qMMQzOAhsLzty8yU4TBzHtZhpynvMbYE6jer01zXnY1qD8bkeNiMGH43gdSbILj+JOisyQAXNf3XPbU2OzSrHGxMPB7OUzN0a55aAetMtaeS9kZx5DocRsNuamVzG+E8iCe8L8xRKc4PhjlDIuUUEYG7tQ/vQzYuI/C4Dflt7qxHGIkJuucC1Sf3VXU8FPLahgJNTVkQhxrzDvuobeA4pqMpv8A3ZQK+6RKEmzRDLGKKe/igkd6G4fFKO4Dvt8JAB+hVtP8OYu4YByLtVBn+Eo0BhPiZqaEGg52NxzCFwaCWVN8leMMHvB3x+i7hR2McC8877KPElyw+GoN7fTmFCmntIu+nmFEi3MsUTieG0UaST8EMjYs6K9jneFpJp1vdV+LFdtE+ajvjOP4ifL71RUVrZb5jHiBag+Kq2JY0558XsD9VDiOOw9TdNMgPdufSw91aSBeoac8u0BPnb4pQ5VziK+w+6IS8idyT5qy4Bgmd1T4R8egUeStkXHE3uyJh/D4LQXBSjw03UBXaDIUAXf8qlOTHKCM0xLAXC4rXy/VDJaAC/LEFOR39t1qk1Kgi6qmM4ODcai/75oo5PDFzw1ujrBHxJN7XMNxQ9CNj5Fbfw3jjZln+YAqOnNYlhpzsENwvfIetKmHXkaVHVFeFce/l5mG4k0r2b9qsdbMeoPxToPczZI7G4r1eAr1OMwkL4jnDCgOcNyG+QdYn2RRVHjyeaIeTMK1BN/3yKtC8stMGZhicuGxHDatR5HRQ+wCmT8yHOtsKeailxQM5tMXZgLlzwuHAleCEpRNkcuicl5l5pzKEqVRJFam+BsohgGDPmYzYbd9TyG5Kjwpeq0/+G2GZA+IRezfqR8lHLwOw4tTHP8Au6gf3u9gkrqkobe1H2MOh4W51nPdXk3T1RWSwKGAAWg0vfWqIQYdLAKS1q56o7DbGIkAAUCGTMujcQKJGho0UG+FcfFBBino1x/+JKtkSACKff7rLzCoVcuGsazAQ4huNDz6LRCd7Mx5cdboLxMLhOrVvxP3SMiAKBrD+YKakmUJtlVxXhBkbQQ4e9GtJBPMi1PSiqOL/wAOHG7RfmLt/wD17rWF4VTgmEskkfOeL8LRYJo5julGmhH5hVB3y4bq0+n6hb1xhHc9vZsOVo8b/wD6tWN8WzYhkBu/M3A5+ZKQ6bpGmMnVsr8ZzRq33P0UqDU0FNq00Q5ju0JaT4QRXmKWPxVnw+X0LW5nHQbAC1+SXkVbD8TvcdwrCC41dYfNXfDpZrQABRAIOHzBFe1a3k0D6lT5OJHYQC63Wh+IQpUNcrLKyBZNRoS6gRi4Jidj0GtFTaIkRZhiDzcOoNF5MMe9xDotG9DT4Jn+TDLw4hJ5E5gfdTSTUViNELYlAcrqgtvQVGifm4zTEDx4XgvpuDq5voQuOLIAAbGaKAnK4cnc07gOHGabEp4ocN0ZnMmgzADzGnVaYeGY8m1o+gsFmBEl4LxfNDY73aCpqp38KsQ7XD4Y3hF0M9KG3wKuBTzIzyI8AVOgWWcXyzo8VzoWm7dvMFWjiTF8zuzYbDU80JgsSZ5adIfHpozj6ihzEg5viY8elQmOxcNKkLSQwEXXDoTRsPZD3REv6Ym9pGdiC46MKYikh2Sjidw1pNPM81dcRmb5GeI/AcyuJORp9Tz6oe8w4f0zEvqtlQbAfr2cSn5U6yCd6jzFFemwKJqahgi4BU7svcZ/j8L2p/qVzC4FXXFgK+uy2DAZLsoDG70zHzN1R+FcMD49Pwt7xG1Bt7rSQm43q9TFyxLCtC/Ikkkk0WZtAjg6KSCquYb4ZqzTkdP0U6TxVrrGzuR/d1zLaOy4XwGim3sXDI4K6MRGpIBxaGHsXDSWmoUgpt4Rpi3EteA42HgMfY7HmrAsuLi01CtuAY+HgMee9sTv0WiGS9mZMmKt0WRMTcXK3qbBeOmgNaj0t51QLi7GhAlY0YG7WlsPkYju634lFN7bCorczzjfi0Ne6Ew1yGldg7fzIWYz02Yrg6hJrqd76pibzufQVc9xrXWpcf1qrDheDAMIfd1Km9wKJenQjTH1ugDw9Bc+IegPmrpglYWbMRlF/wDL05hQ8GwsQ4rzs4CnkrPK4aBU7pGWVyNWGGmIIjYnFeMzKAVoA+ube4YNtqkp/Do0Vwq65qBRtc2lzQ2IHmi/YEaAHzC6Eq4/YWU1RqqLeOd3Y7hs2Wkg3pZRsVjEu6J6BAoctF1iEtS+yUMoBYhLxMrSxzhXUNAtfnvZR5eHGZkpmfXxZxSnKjt1ZIciQLVHyXQljvU+aa8iqqFRwu7sC4zIdtAczcio/MLqR/DTDw2YhgOIOR7SKeJpb3m36gIlNMAafI/JBODeIoMKMDHOXIHaXqSDlsjxN0BmSt37Fq/hvMtgz87LA2MSI4DkWxHCnsVbOKsbEJvZtPfd8BzWN4fFiunos5BJhtdEcWk1qQRfQcvmjUhNujHO52Ykmp53T5SpGWEE3uHJUVuUQYoMAUTz49AspssluiABB8RxK+Rl3H2A5lDcXxvL3WXcbdB5qThcpS5u43J5lRxrkkZJslSMpQVNybk7konDYvITE6VQY24qBNOUyM9e4HIdvGAPhHed5Db1VVbottRVss/CeHdlCzEd59z0Gw+vqji8AXq3xVKjkzk5NtiSSSVgmXRYaFTciHfTn7o0TVNuhrncna4ALYsWH/mOtne+6kwcZbo6rT/lb4qdFgKFGkwRQhVpRLCEKbB3TwiKrxpF7Lw3EdDdvsp+C9vFqA1pcPwh3eI5tB8XpdWkwZaVuwvEUOKSLheGboS1wIcNQQQR6FcxIoIRpi2kGcO4rc1pZEOxyk6g0NLrOOLeI3xJaFBzd0PJf1cXGntf3RfErg0VLxGEb71N+h+ibq4sQ4c0LhdzWvmY7g0uhMHZtduXuIJb1AoncNny2O0uNREGV3S1h8EEnXdnZpqaX6Gn6KA6YdW56hMasUnpZqsQt7Wrd/p/yrLIgELMuHMaa8sY497rqedD9Fo0o6wKy5VTN+BqSDUGVauI1BXLyXjXmiReEtDpEWXiCG4UY91bl9i0Hkb1HsnJ6Zz0AZmB1pQADmSU/DI3Xkw5tEQJzhxFKbDSvJSJiCEPbHopQjFwVWRATF3UBHQrMMTIc8kGhbQHnYBaVjB7rj0KyGTYXxA2ti6hJ56/dPwcMzdS90GMKnoxdkBOXw06cvXT1WiYPL5GAKv8MYc3M5woQLV5lF57F2w+63vO35DzRtOQnUohx8wGi5oq9i+LVs0+qGTk89/iNhsNFDcdPf6I440hcsjfA45339VoOGmrGnmAfgqEGq78POrAZ0FPZDmWwzp36qC7NEnlIJiPEWc2EeYibK7cM4f2UIVHed3j9Aq1w3h/bRauHcZc9TsFfE/DD7mZOqyfYj1JJJaDEJJJJQhlkN6kAodAjVUyG9cqMjvSiOObVNRWKQ1JwTExTRAfDUGLCINWkgjQixRV7FHisV3RQJx/FIkVoMRoL2/+YLRCOTj+IeaAwMYeLOFfJWmYlgQbdFRYgoXDkT8E7H6uTLl9HAZ/1IOQfFYwa8O/Ce676FeN1ULE2V7oFa6/RN7aYnutbkedlcgoBm1IIFa1uCENEjEBqWH1FD7FOGZiQxQmorQH7FdNmS/V5HqhqSCuMuCM2FEY4Pc1woQ4VFNDzWv4FOh7ARyWXTERouYrj0rtyARPA+IQxtIZ71fxeGiDJ6lY7C1B17mvQHiiGz0KLm/pvA6EfIoLhPFFCBHZkBsHg1ZU6V5easziCbbrOar3BbJaPu6/r914ZOKdTfy+qOQzRevei1DO6/YAQsNIdV73Gn4amnqjjolGKO9o1UWfnAGUQ2Lbt2A+Lp/s4LjvSg83W+qzGA/I6vLQdTYIpxRjnbxgwH+m00J2J3PkFAxGUGejXAixLhpXpzWrFClT8mLNkTdrwXA4l2MJkKHqRVzhsTr6qNAb3ta1uoEnB7ovVEYI3TuBA5FNl5FFMvp811EGi5mdvMK0AyWzT1Vw4Yd/R8nFU9oVr4YP9I/mP0Ssv0j8H1htz6JgMdEcGtFSTQJRHK1cL4VkHavHecO6Ds3n5lIhHUzVkyKEbCuFSDYMMMGupPMqYkElsSo5jbbtiSSSVlCSSSUIUPiPhUw6xZcVbq5guR1bzHRV6BHWuUVY4i4UbFrEg0bE1I/C77HqseXp/uh+h0On6v7Z/qVaFETxchb88NxZEaWuGoPz8lIhR1lTNzV7okPCZITgfVcPKOxbQ05UKfZ/WeP8nK+PVGxH/rv/ADFPw8mbqOERALjyTTm5q/5Ej0Fk7FdRrT0SlG19AB6m5+a02ZKIkeSaSC4d1or0Qqaw8uJc05TSpFNth5lWKZbU02bc9TsEzDliIZc7Vxr6DRSyUU1wqBU0PWydgS7neA6b8zyCKxZYONx0Hrui8CRDAAGi3JQGmN4fir2wjDmGEihFSKg23Vp4axjLBhB5qQxorWu26Cf6dFiDK1tRvz8hzXUXCzCNCwwz0qL+WnwSHCLbSZpWSUUrRokti0M7hdxsTh8wsyLImzq+lfkokaLH2ez/AGn7qu0xn9waBiOOsaNR7/NZ/jnEcSO7soALsxoXDfoKfNNQpMxDWI8u87Nr5ClVOkpTI7M3XalLIo41F7i55XJbAXFMDiQ2tfkLQdwKN9UxJSjrlxrorm2ZGUhzcxP9xdboKH5oLOMDRYUqnKViZQS4Y7hzaBTmhRpIWHopgChDrKmo4uFIDUy4XVoFofaVaOHrQvUqqtN0ekZ1sOBmO1bczyQZVcaGYdpWy9cN4V2rs7h3Gn/ceXkroAq7wC9zpNj3auLneQqQB7BWNFCGlUKyZNbsSSSSMWJJJJQgkkklCCTMzMBoSSQTdRtBQVySKtPxYU1E7OJQBo8VO8Cdmu2VbxPB3wSXMPaQ/wC4eID/ACb9QkkubKWp7nVhHtrZ7exEhR072iSSFMfJDURypWJD+u78xSSWrDyY+o4RAnL5G86D7qVICznf5H7JJLQZfI/Al6gk7ldTrO6vUlCeCuiGS8Acx81dcOl4Je1sSoBBuG5u9t6JJIcquIzDLS+OQh/pwzVhueaC4DA1t6adVzNSufx5hW1HAnTewPQXSSWeDXbv+P4NcoX1FP8AH7fmv2AsxDiSz+0hnSorqKOFCLjTZV95SSTMU20L6jDGMqRNgQO7XpWhT0BtKmg9W1HoV4kjrcRfgfmJqgAIB2t9kHxAVovUkyArJySpTZT2tXiShY60JmK2hXqSiKZw1109Mn+m2/4jb2NfikkmQFzNp4A/8BA/KfmVYUklGAhJJJKEEkkkoQSSSSh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MTEhUUExQVFhUXGBcVFxgVFxcXFRgUFxcWFxgUGBUYHCggGBwlGxQUITEhJSkrLi4uFx8zODMsNygtLisBCgoKDg0OGxAQGywkICQsLCwsLCwsLCwsLCwsLCwsLCwsLCwsLCwsLCwsLCwsLCwsLCwsLCwsLCwsLCwsLCwsLP/AABEIALgBEQMBIgACEQEDEQH/xAAcAAABBQEBAQAAAAAAAAAAAAAFAAMEBgcCAQj/xABBEAABAgQEAwYEBAUDAQkAAAABAAIDBBEhBRIxQQZRYRMiMnGBkaGxwdFCcuHwBxQjUmIVkvEzFhc0Q1OCssLS/8QAGQEAAgMBAAAAAAAAAAAAAAAAAgMAAQQF/8QALBEAAgIBAwMDAwMFAAAAAAAAAAECEQMSITEEE0EiUWEyQnGRodEFFBUjUv/aAAwDAQACEQMRAD8A0KUiHNTb93CWIwyDW3n9132Tm3N6e6fjuzMqt0vcwx5A8sa1G9U1HgUNed0ocIkkioobi1x6on2IcBQafAoV7hN+AdCb+Em23mqpxxBeCzKTetfLnVW98Ig6NBVb4xz9nDsKh9KbUIJBS+oXptDOndzSKZLSQDml4IH4baHmrVgMxV9HQmRGg1IIFXfvX0UKBh73N0oNT59E7IYJFa7PnNCdKfqudqrg6vbvkkcWcPy7iIkBzWk6teSHMPKp1YaelUDwyPEgnunu8jelNQ0q0zYL25XfHnzVTxFmRpqT9fRFqsHRQYg8U9m4iGM2bxN/DXndTsN40LYlYcJubdrK5Bz3/RUiB1tXYcupRBgNMoFBuK0HrzUTKcTWZbjmGGgxgGk7MOZ3t+qKSHFkrFpliAE7OoHf7a1WM5nQjUMJr1B+aMYXjLCaOY08w5v7oeoTdQpwNpa4G4XqzvDcefLRGNDjFl4hozOe/Dd/6eb5V1V9lZpsRoe01B9wdwRsQrsW1R1MRMoqTQak9Fm/GvFQFYbDYC9NfLzJ+alfxG4uEEdlCOaI61Bt1dTbpuqRguGPce0jE5vEa6gnwim1tuqCe43GjqBBcQYsXu2rTZopYedFU58umn0Y09kD5Zj9lYsXiumYhhMtCBoSPxEHwjpzRnDsHawAUS9SW7HaHLYrEhw00UqL9FaMK4dbYuHoi0KWAICNQoFkqWRyNOPBGO4zLSjGiwCkGGOS9zBvmm3zgDso11KAa0NTEkDsgWJYDDcNFZTHTcRgcjUqETgmUn+WydyKA5mgdTTo77oHi/CmWr4V26kbjyWgz+GVBLfbYoTJRchMN1heleQ1CYvUZ2nAoOER+yfR1muo09DsVYSSChuLyjXuzNFLlwp10Hz909h0fOwV8TLHy2KZFVscjqnHK9USfWq5e3mu2BdORmCgaRQrsmqUdt14XKBfJzReLtJQuzXJibFRy3ryUaVmK22O31QabnDEfQXFs1NgikBoBBF6W6LdeqLo2Vpas9fDFweeu462UtrgDlB79B6/sJqG4F58l12QGZw8Vd9uqKP0gy+oWIwswHOu3LmhE3BzFrTUgGl9K0RR73W3d7AlDoxLaVrYt9ySlTf+uQ7EqyR/I/Dkulk+ZYjSiXa2tqvZadq7KdVyWzux4IkzBtdtfJVKewx0Rxe8ZWizRyH3WhtYDZCsal+4aDZVwFpT2MwnJXKcrfIcz6rqBOshnK9pB03JRqBKBzyCPAPjXVSY+Bw4zai1rEc0cWJlGmCI0VlKgVHOpQw4i0HSnXdeTknFl35HXYem33QrF4BHeaOhPRGuRUrRY2YrnYWZqtOrd7XDmnmOSsOEcXRIIcAcwe2/PO0UD/Mix8lmUjHOny2OxRSXmjZwPmOThrRE9gKUizSMmXxnxHmr3EOc43DG6gX1cdhtupmIzRILIdmipcdfjuShuHTTolGNtXU+epPVGpuWDIVB/wAoJSsZjxjuAYSGsBpcivunf5jLNNhnRzTT8wIt7FGpChY1w0oP+FT+MmuEVj2eJrrVrS9L28qIVHU9x8paY2ixRnZIlCjUGNRqrH812uR+hIFUfhEAAchU9OVUp7MenaPYmuYoFOSBiTDy0uDw0Uo4AE38XNHX1IUbC4BM0b0q2xIrpsEUSPhv2I2FR3OJa7UW9QjkKFzQzGZUQY4cCSHgk+YROHFBAPNEqKn6kpryeNaLqr8Tyti4WorOYgBQfiRw7N3UK4ujPmjqiUVwrQ9Ao7m5Hh48Js4dDuvZSMauY7Vpt1aalp9reikubW3NP5OBKLgyVDOy7cFGgGgAKfqrMslTI0dqbAUiMFHOqhErQl6lRJQou+DS+rjqUVbbU22UCHGytA3OgTcWI4g94DmCRRb4cG2f1EiDNAPNdiQvJ6fF2NGp+JQ+KKEkOvz5fsLuVh1AN6uNK9BqVG96RFFcsJh+VozainwQ6fmu8BXxPaB5C6kzb8sMc6ep6IdhsPtJkV0htzf+51gPaqz5nUH8mrp4asi+NyXiMcsbbxGwUaQl4sGPWKfG21qU6VqaqdGlO2mGQxzv5C5TuPy+WMwAUppcm3O6w0dlLdR+LCDZkbKPPxMzDzUaFUOITs1GFHA0t3TTVpOgKUyLYrQdkhxngXqAPO654MDiHA1pmdSpratdeV08ZUPa9hJFwbAE+xRfhnCTCbfU8tPRPjWgzyb7nwQ+JJNvZl1LgVrSqps/I9wOAoCL2sFfuKj/AEi0Wr8eirU5Ea1mWhNgLApctg0rM/nIOU1H79UzKTNHH3+6nYk5tTS3QhB44oaixCOMrQqUaLjwtOZYoadHaeY/RXeYhZm02oskkJ2jmvGoIPkQdPZalhk6HsDhuAltDYPYNYOKClKc15PYex/iFU5JOAKnR4jaFWEVp8uGUAsBYIpLyfaQIgqavBBI25H0QTFJwAmy9wvG8gLTWh5XSvIxcFlkiGsDHG7QATztSqE4hEyPDgbNNba0/wCE3LkOLyxxJc4OpytQih00XkxAdyqDqisOLpkviXFYb4TCwHxa0sBSlympHEO41AJ/D4wIYwns3Gp8+WmmqOSmGOAFlbYK2hp+SVFmK3QDiCeqKbC5+gRuag5RcrN+LMWaIggteG/icTTTYDqrhFykZs+RQhuKdjN7RhHiAofIU19ympmdc24NRuDcJmGwFvc31cbk+qdbA8lr0Kjhzz6ndHgxwbt9ipcjjTHGmh2rv6qL/Jt/tHsl/INdq0fJVQqUovlB15qFHpZRoGaHauZvXxD13Cl9dlQuCXgZzL1O9kkrsPQXBtjmIrQefoAupiYZUHL3tQo8BjtfYaepXVS4gUAPxW66Roq2evcTQBp25U61UyCRlDW7Vvy5puNL08Jod+d00HUaGtttWqBysPSOTZFDU1HyACh8OxhlfE0zuJH5RYKLikwBCcG6mw51caLuBDLIYbTQUWTqJ+pI39HDZyfkN8MzLTGe9+zdfMrmemw+PY5gLCvuq7heIZQ5gYe0Js4VFBb0RGCwgf5HUrO3wdFUpyk/wHZdzQBU31Xkrh7GiM4X7U53ctKW+J9UMDaQ3hzi0uaQHcj5qHGxTs4TYUIEta0NznSwpWp1S2ykjuCe9Y3Bp6KzSYcQKlU3DYxB511Kt0vH7tlcQZpPgU5KhzhXa6ZiSzaGoHsFKMRQp2MQCQrbJWxUeJsChvBIo0rNJ5vZuLXDTfai0/EsWa6rTY9bLPMfcCS0i4uD0+qKG7FZLSBkE0u245denVXzhCdrDLTtX4myzVriDY0r81ZeEsQOejqdadEycdrFY570a3KxbKX2mYWQSBH7oUaXxYMiZTubeqStzQ2SsXIYxxpoDprXbVQoTWxIYjMoD+IDmNdN0QxCZa9hba/zVWwCI6A98IjuPqW00r16090aSoBtqSfgveCTbSL0RWMGkKismzDNRopn/aRgFylUx6lHktLCGjVNR54BUyY4xhjc+yCTvHNatgwy5x3P6IlCT4AnlhHlh3izH+zFBeI6zW/U9AqU2SzXd3ibuJ3J1K5lIT3PMSNUxHa1/CNmgbI7AAAotUI6F8nB6zqO4/hAAYbkNYZLD/jp/t0RCVju0iU/MPqNlNjV/tDh0sfjYqMx0MmzqO/tdY+xVt2ZFJ/kmNanGtSgMtoncqEprc5DAunXXi9BVMOKo8ylJdVCSoMsTHuUlkTINKn77Lhoo2p1UJsRx230BWxyNUYk98bManMPLRNVqRl0FU0eTjUHYVp7hedvlBp8enmh1JB6LIrG9pNNZQZWUe7z2CtZkWu0VJwDFYL40TK8F1aHnQWt0qrdAmqLn5Hcm2dXFFKCSGjhjYbi/ZQ8OnWk5T4nONB9fJSsZnKwnAG9FUsDiUmS5xPdFANr7pbYxc7l+jUY26qeJTAOZ5plbpXQnYeXNPYrjINt0DxGKOzY25JqQGmhLiCddKCyOG8t+Acm0duSw8NxRFaa0128NLG3JHaBo6IDwpCLIbc2upPMm5Kf4jxHIxuXUnLTqmSq9hcLSVheHGq0XTEw9QpOYowA8lGncSDQUocDMfgMeO8PVZxjBIJbrlJoenJWfGeI2mo/fkqNPx3PJOg+Kbji7M+aSojRiO7Tz9VJlZgw3B1E3LS7T4y4eQRSHLty0BqOTtfRPbXBlSd2FoHFrgKBh9SvHYtEiEEgAC+9vVBXsDdB8q+tE9BmgbGnkkuPsPUvdlghYud6n3U2DNxHWFvQD9Vzw5hL47gGMDj6DrutIwnhKK0CsLL6tv8AFUolSmilNwOPGHcB9TbzTUxwfEb/ANSIxvQEkn0C1n/s8/LSoFdgafEJtnB4caxH1H9o5cqlHobF91IxccMsfEENjnxXusGsaTfU1r4R5q8Yb/B+E1maNHisfSpbBLAB0qWmpWiN4dlwBlYGEVAczuvFf8tVLgyIaKFznAf3En1NTdMSoVKVmI8U4GyWeGwS94oC4RHVeCanxU5UQeHOMBoTl/MKfHRG+J58RZiKRoXmnkLD4BByxpCjOZlmnLgfaQ7Qg+RTUeWa6zgD5qOcPZqB7WXhlHDwxHjzNR8VW4mo+GeDDAPC57fJxTrWRW6RK/nFfiKJuscfjYfNp+i9/mI27WHyJHzVMatXiRKhzD/xNB/KfofupUN1dK15boWcQI1h/GvyC7h4zFH/AE4La83V/RVV8DEv+mg3/LO5JIN/rM3yh+x+6SLSw/R7l0iO/CPdNRRsNaew5qMMQzOAhsLzty8yU4TBzHtZhpynvMbYE6jer01zXnY1qD8bkeNiMGH43gdSbILj+JOisyQAXNf3XPbU2OzSrHGxMPB7OUzN0a55aAetMtaeS9kZx5DocRsNuamVzG+E8iCe8L8xRKc4PhjlDIuUUEYG7tQ/vQzYuI/C4Dflt7qxHGIkJuucC1Sf3VXU8FPLahgJNTVkQhxrzDvuobeA4pqMpv8A3ZQK+6RKEmzRDLGKKe/igkd6G4fFKO4Dvt8JAB+hVtP8OYu4YByLtVBn+Eo0BhPiZqaEGg52NxzCFwaCWVN8leMMHvB3x+i7hR2McC8877KPElyw+GoN7fTmFCmntIu+nmFEi3MsUTieG0UaST8EMjYs6K9jneFpJp1vdV+LFdtE+ajvjOP4ifL71RUVrZb5jHiBag+Kq2JY0558XsD9VDiOOw9TdNMgPdufSw91aSBeoac8u0BPnb4pQ5VziK+w+6IS8idyT5qy4Bgmd1T4R8egUeStkXHE3uyJh/D4LQXBSjw03UBXaDIUAXf8qlOTHKCM0xLAXC4rXy/VDJaAC/LEFOR39t1qk1Kgi6qmM4ODcai/75oo5PDFzw1ujrBHxJN7XMNxQ9CNj5Fbfw3jjZln+YAqOnNYlhpzsENwvfIetKmHXkaVHVFeFce/l5mG4k0r2b9qsdbMeoPxToPczZI7G4r1eAr1OMwkL4jnDCgOcNyG+QdYn2RRVHjyeaIeTMK1BN/3yKtC8stMGZhicuGxHDatR5HRQ+wCmT8yHOtsKeailxQM5tMXZgLlzwuHAleCEpRNkcuicl5l5pzKEqVRJFam+BsohgGDPmYzYbd9TyG5Kjwpeq0/+G2GZA+IRezfqR8lHLwOw4tTHP8Au6gf3u9gkrqkobe1H2MOh4W51nPdXk3T1RWSwKGAAWg0vfWqIQYdLAKS1q56o7DbGIkAAUCGTMujcQKJGho0UG+FcfFBBino1x/+JKtkSACKff7rLzCoVcuGsazAQ4huNDz6LRCd7Mx5cdboLxMLhOrVvxP3SMiAKBrD+YKakmUJtlVxXhBkbQQ4e9GtJBPMi1PSiqOL/wAOHG7RfmLt/wD17rWF4VTgmEskkfOeL8LRYJo5julGmhH5hVB3y4bq0+n6hb1xhHc9vZsOVo8b/wD6tWN8WzYhkBu/M3A5+ZKQ6bpGmMnVsr8ZzRq33P0UqDU0FNq00Q5ju0JaT4QRXmKWPxVnw+X0LW5nHQbAC1+SXkVbD8TvcdwrCC41dYfNXfDpZrQABRAIOHzBFe1a3k0D6lT5OJHYQC63Wh+IQpUNcrLKyBZNRoS6gRi4Jidj0GtFTaIkRZhiDzcOoNF5MMe9xDotG9DT4Jn+TDLw4hJ5E5gfdTSTUViNELYlAcrqgtvQVGifm4zTEDx4XgvpuDq5voQuOLIAAbGaKAnK4cnc07gOHGabEp4ocN0ZnMmgzADzGnVaYeGY8m1o+gsFmBEl4LxfNDY73aCpqp38KsQ7XD4Y3hF0M9KG3wKuBTzIzyI8AVOgWWcXyzo8VzoWm7dvMFWjiTF8zuzYbDU80JgsSZ5adIfHpozj6ihzEg5viY8elQmOxcNKkLSQwEXXDoTRsPZD3REv6Ym9pGdiC46MKYikh2Sjidw1pNPM81dcRmb5GeI/AcyuJORp9Tz6oe8w4f0zEvqtlQbAfr2cSn5U6yCd6jzFFemwKJqahgi4BU7svcZ/j8L2p/qVzC4FXXFgK+uy2DAZLsoDG70zHzN1R+FcMD49Pwt7xG1Bt7rSQm43q9TFyxLCtC/Ikkkk0WZtAjg6KSCquYb4ZqzTkdP0U6TxVrrGzuR/d1zLaOy4XwGim3sXDI4K6MRGpIBxaGHsXDSWmoUgpt4Rpi3EteA42HgMfY7HmrAsuLi01CtuAY+HgMee9sTv0WiGS9mZMmKt0WRMTcXK3qbBeOmgNaj0t51QLi7GhAlY0YG7WlsPkYju634lFN7bCorczzjfi0Ne6Ew1yGldg7fzIWYz02Yrg6hJrqd76pibzufQVc9xrXWpcf1qrDheDAMIfd1Km9wKJenQjTH1ugDw9Bc+IegPmrpglYWbMRlF/wDL05hQ8GwsQ4rzs4CnkrPK4aBU7pGWVyNWGGmIIjYnFeMzKAVoA+ube4YNtqkp/Do0Vwq65qBRtc2lzQ2IHmi/YEaAHzC6Eq4/YWU1RqqLeOd3Y7hs2Wkg3pZRsVjEu6J6BAoctF1iEtS+yUMoBYhLxMrSxzhXUNAtfnvZR5eHGZkpmfXxZxSnKjt1ZIciQLVHyXQljvU+aa8iqqFRwu7sC4zIdtAczcio/MLqR/DTDw2YhgOIOR7SKeJpb3m36gIlNMAafI/JBODeIoMKMDHOXIHaXqSDlsjxN0BmSt37Fq/hvMtgz87LA2MSI4DkWxHCnsVbOKsbEJvZtPfd8BzWN4fFiunos5BJhtdEcWk1qQRfQcvmjUhNujHO52Ykmp53T5SpGWEE3uHJUVuUQYoMAUTz49AspssluiABB8RxK+Rl3H2A5lDcXxvL3WXcbdB5qThcpS5u43J5lRxrkkZJslSMpQVNybk7konDYvITE6VQY24qBNOUyM9e4HIdvGAPhHed5Db1VVbottRVss/CeHdlCzEd59z0Gw+vqji8AXq3xVKjkzk5NtiSSSVgmXRYaFTciHfTn7o0TVNuhrncna4ALYsWH/mOtne+6kwcZbo6rT/lb4qdFgKFGkwRQhVpRLCEKbB3TwiKrxpF7Lw3EdDdvsp+C9vFqA1pcPwh3eI5tB8XpdWkwZaVuwvEUOKSLheGboS1wIcNQQQR6FcxIoIRpi2kGcO4rc1pZEOxyk6g0NLrOOLeI3xJaFBzd0PJf1cXGntf3RfErg0VLxGEb71N+h+ibq4sQ4c0LhdzWvmY7g0uhMHZtduXuIJb1AoncNny2O0uNREGV3S1h8EEnXdnZpqaX6Gn6KA6YdW56hMasUnpZqsQt7Wrd/p/yrLIgELMuHMaa8sY497rqedD9Fo0o6wKy5VTN+BqSDUGVauI1BXLyXjXmiReEtDpEWXiCG4UY91bl9i0Hkb1HsnJ6Zz0AZmB1pQADmSU/DI3Xkw5tEQJzhxFKbDSvJSJiCEPbHopQjFwVWRATF3UBHQrMMTIc8kGhbQHnYBaVjB7rj0KyGTYXxA2ti6hJ56/dPwcMzdS90GMKnoxdkBOXw06cvXT1WiYPL5GAKv8MYc3M5woQLV5lF57F2w+63vO35DzRtOQnUohx8wGi5oq9i+LVs0+qGTk89/iNhsNFDcdPf6I440hcsjfA45339VoOGmrGnmAfgqEGq78POrAZ0FPZDmWwzp36qC7NEnlIJiPEWc2EeYibK7cM4f2UIVHed3j9Aq1w3h/bRauHcZc9TsFfE/DD7mZOqyfYj1JJJaDEJJJJQhlkN6kAodAjVUyG9cqMjvSiOObVNRWKQ1JwTExTRAfDUGLCINWkgjQixRV7FHisV3RQJx/FIkVoMRoL2/+YLRCOTj+IeaAwMYeLOFfJWmYlgQbdFRYgoXDkT8E7H6uTLl9HAZ/1IOQfFYwa8O/Ce676FeN1ULE2V7oFa6/RN7aYnutbkedlcgoBm1IIFa1uCENEjEBqWH1FD7FOGZiQxQmorQH7FdNmS/V5HqhqSCuMuCM2FEY4Pc1woQ4VFNDzWv4FOh7ARyWXTERouYrj0rtyARPA+IQxtIZ71fxeGiDJ6lY7C1B17mvQHiiGz0KLm/pvA6EfIoLhPFFCBHZkBsHg1ZU6V5easziCbbrOar3BbJaPu6/r914ZOKdTfy+qOQzRevei1DO6/YAQsNIdV73Gn4amnqjjolGKO9o1UWfnAGUQ2Lbt2A+Lp/s4LjvSg83W+qzGA/I6vLQdTYIpxRjnbxgwH+m00J2J3PkFAxGUGejXAixLhpXpzWrFClT8mLNkTdrwXA4l2MJkKHqRVzhsTr6qNAb3ta1uoEnB7ovVEYI3TuBA5FNl5FFMvp811EGi5mdvMK0AyWzT1Vw4Yd/R8nFU9oVr4YP9I/mP0Ssv0j8H1htz6JgMdEcGtFSTQJRHK1cL4VkHavHecO6Ds3n5lIhHUzVkyKEbCuFSDYMMMGupPMqYkElsSo5jbbtiSSSVlCSSSUIUPiPhUw6xZcVbq5guR1bzHRV6BHWuUVY4i4UbFrEg0bE1I/C77HqseXp/uh+h0On6v7Z/qVaFETxchb88NxZEaWuGoPz8lIhR1lTNzV7okPCZITgfVcPKOxbQ05UKfZ/WeP8nK+PVGxH/rv/ADFPw8mbqOERALjyTTm5q/5Ej0Fk7FdRrT0SlG19AB6m5+a02ZKIkeSaSC4d1or0Qqaw8uJc05TSpFNth5lWKZbU02bc9TsEzDliIZc7Vxr6DRSyUU1wqBU0PWydgS7neA6b8zyCKxZYONx0Hrui8CRDAAGi3JQGmN4fir2wjDmGEihFSKg23Vp4axjLBhB5qQxorWu26Cf6dFiDK1tRvz8hzXUXCzCNCwwz0qL+WnwSHCLbSZpWSUUrRokti0M7hdxsTh8wsyLImzq+lfkokaLH2ez/AGn7qu0xn9waBiOOsaNR7/NZ/jnEcSO7soALsxoXDfoKfNNQpMxDWI8u87Nr5ClVOkpTI7M3XalLIo41F7i55XJbAXFMDiQ2tfkLQdwKN9UxJSjrlxrorm2ZGUhzcxP9xdboKH5oLOMDRYUqnKViZQS4Y7hzaBTmhRpIWHopgChDrKmo4uFIDUy4XVoFofaVaOHrQvUqqtN0ekZ1sOBmO1bczyQZVcaGYdpWy9cN4V2rs7h3Gn/ceXkroAq7wC9zpNj3auLneQqQB7BWNFCGlUKyZNbsSSSSMWJJJJQgkkklCCTMzMBoSSQTdRtBQVySKtPxYU1E7OJQBo8VO8Cdmu2VbxPB3wSXMPaQ/wC4eID/ACb9QkkubKWp7nVhHtrZ7exEhR072iSSFMfJDURypWJD+u78xSSWrDyY+o4RAnL5G86D7qVICznf5H7JJLQZfI/Al6gk7ldTrO6vUlCeCuiGS8Acx81dcOl4Je1sSoBBuG5u9t6JJIcquIzDLS+OQh/pwzVhueaC4DA1t6adVzNSufx5hW1HAnTewPQXSSWeDXbv+P4NcoX1FP8AH7fmv2AsxDiSz+0hnSorqKOFCLjTZV95SSTMU20L6jDGMqRNgQO7XpWhT0BtKmg9W1HoV4kjrcRfgfmJqgAIB2t9kHxAVovUkyArJySpTZT2tXiShY60JmK2hXqSiKZw1109Mn+m2/4jb2NfikkmQFzNp4A/8BA/KfmVYUklGAhJJJKEEkkkoQSSSSh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MTEhUUExQVFhUXGBcVFxgVFxcXFRgUFxcWFxgUGBUYHCggGBwlGxQUITEhJSkrLi4uFx8zODMsNygtLisBCgoKDg0OGxAQGywkICQsLCwsLCwsLCwsLCwsLCwsLCwsLCwsLCwsLCwsLCwsLCwsLCwsLCwsLCwsLCwsLCwsLP/AABEIALgBEQMBIgACEQEDEQH/xAAcAAABBQEBAQAAAAAAAAAAAAAFAAMEBgcCAQj/xABBEAABAgQEAwYEBAUDAQkAAAABAAIDBBEhBRIxQQZRYRMiMnGBkaGxwdFCcuHwBxQjUmIVkvEzFhc0Q1OCssLS/8QAGQEAAgMBAAAAAAAAAAAAAAAAAgMAAQQF/8QALBEAAgIBAwMDAwMFAAAAAAAAAAECEQMSITEEE0EiUWEyQnGRodEFFBUjUv/aAAwDAQACEQMRAD8A0KUiHNTb93CWIwyDW3n9132Tm3N6e6fjuzMqt0vcwx5A8sa1G9U1HgUNed0ocIkkioobi1x6on2IcBQafAoV7hN+AdCb+Em23mqpxxBeCzKTetfLnVW98Ig6NBVb4xz9nDsKh9KbUIJBS+oXptDOndzSKZLSQDml4IH4baHmrVgMxV9HQmRGg1IIFXfvX0UKBh73N0oNT59E7IYJFa7PnNCdKfqudqrg6vbvkkcWcPy7iIkBzWk6teSHMPKp1YaelUDwyPEgnunu8jelNQ0q0zYL25XfHnzVTxFmRpqT9fRFqsHRQYg8U9m4iGM2bxN/DXndTsN40LYlYcJubdrK5Bz3/RUiB1tXYcupRBgNMoFBuK0HrzUTKcTWZbjmGGgxgGk7MOZ3t+qKSHFkrFpliAE7OoHf7a1WM5nQjUMJr1B+aMYXjLCaOY08w5v7oeoTdQpwNpa4G4XqzvDcefLRGNDjFl4hozOe/Dd/6eb5V1V9lZpsRoe01B9wdwRsQrsW1R1MRMoqTQak9Fm/GvFQFYbDYC9NfLzJ+alfxG4uEEdlCOaI61Bt1dTbpuqRguGPce0jE5vEa6gnwim1tuqCe43GjqBBcQYsXu2rTZopYedFU58umn0Y09kD5Zj9lYsXiumYhhMtCBoSPxEHwjpzRnDsHawAUS9SW7HaHLYrEhw00UqL9FaMK4dbYuHoi0KWAICNQoFkqWRyNOPBGO4zLSjGiwCkGGOS9zBvmm3zgDso11KAa0NTEkDsgWJYDDcNFZTHTcRgcjUqETgmUn+WydyKA5mgdTTo77oHi/CmWr4V26kbjyWgz+GVBLfbYoTJRchMN1heleQ1CYvUZ2nAoOER+yfR1muo09DsVYSSChuLyjXuzNFLlwp10Hz909h0fOwV8TLHy2KZFVscjqnHK9USfWq5e3mu2BdORmCgaRQrsmqUdt14XKBfJzReLtJQuzXJibFRy3ryUaVmK22O31QabnDEfQXFs1NgikBoBBF6W6LdeqLo2Vpas9fDFweeu462UtrgDlB79B6/sJqG4F58l12QGZw8Vd9uqKP0gy+oWIwswHOu3LmhE3BzFrTUgGl9K0RR73W3d7AlDoxLaVrYt9ySlTf+uQ7EqyR/I/Dkulk+ZYjSiXa2tqvZadq7KdVyWzux4IkzBtdtfJVKewx0Rxe8ZWizRyH3WhtYDZCsal+4aDZVwFpT2MwnJXKcrfIcz6rqBOshnK9pB03JRqBKBzyCPAPjXVSY+Bw4zai1rEc0cWJlGmCI0VlKgVHOpQw4i0HSnXdeTknFl35HXYem33QrF4BHeaOhPRGuRUrRY2YrnYWZqtOrd7XDmnmOSsOEcXRIIcAcwe2/PO0UD/Mix8lmUjHOny2OxRSXmjZwPmOThrRE9gKUizSMmXxnxHmr3EOc43DG6gX1cdhtupmIzRILIdmipcdfjuShuHTTolGNtXU+epPVGpuWDIVB/wAoJSsZjxjuAYSGsBpcivunf5jLNNhnRzTT8wIt7FGpChY1w0oP+FT+MmuEVj2eJrrVrS9L28qIVHU9x8paY2ixRnZIlCjUGNRqrH812uR+hIFUfhEAAchU9OVUp7MenaPYmuYoFOSBiTDy0uDw0Uo4AE38XNHX1IUbC4BM0b0q2xIrpsEUSPhv2I2FR3OJa7UW9QjkKFzQzGZUQY4cCSHgk+YROHFBAPNEqKn6kpryeNaLqr8Tyti4WorOYgBQfiRw7N3UK4ujPmjqiUVwrQ9Ao7m5Hh48Js4dDuvZSMauY7Vpt1aalp9reikubW3NP5OBKLgyVDOy7cFGgGgAKfqrMslTI0dqbAUiMFHOqhErQl6lRJQou+DS+rjqUVbbU22UCHGytA3OgTcWI4g94DmCRRb4cG2f1EiDNAPNdiQvJ6fF2NGp+JQ+KKEkOvz5fsLuVh1AN6uNK9BqVG96RFFcsJh+VozainwQ6fmu8BXxPaB5C6kzb8sMc6ep6IdhsPtJkV0htzf+51gPaqz5nUH8mrp4asi+NyXiMcsbbxGwUaQl4sGPWKfG21qU6VqaqdGlO2mGQxzv5C5TuPy+WMwAUppcm3O6w0dlLdR+LCDZkbKPPxMzDzUaFUOITs1GFHA0t3TTVpOgKUyLYrQdkhxngXqAPO654MDiHA1pmdSpratdeV08ZUPa9hJFwbAE+xRfhnCTCbfU8tPRPjWgzyb7nwQ+JJNvZl1LgVrSqps/I9wOAoCL2sFfuKj/AEi0Wr8eirU5Ea1mWhNgLApctg0rM/nIOU1H79UzKTNHH3+6nYk5tTS3QhB44oaixCOMrQqUaLjwtOZYoadHaeY/RXeYhZm02oskkJ2jmvGoIPkQdPZalhk6HsDhuAltDYPYNYOKClKc15PYex/iFU5JOAKnR4jaFWEVp8uGUAsBYIpLyfaQIgqavBBI25H0QTFJwAmy9wvG8gLTWh5XSvIxcFlkiGsDHG7QATztSqE4hEyPDgbNNba0/wCE3LkOLyxxJc4OpytQih00XkxAdyqDqisOLpkviXFYb4TCwHxa0sBSlympHEO41AJ/D4wIYwns3Gp8+WmmqOSmGOAFlbYK2hp+SVFmK3QDiCeqKbC5+gRuag5RcrN+LMWaIggteG/icTTTYDqrhFykZs+RQhuKdjN7RhHiAofIU19ympmdc24NRuDcJmGwFvc31cbk+qdbA8lr0Kjhzz6ndHgxwbt9ipcjjTHGmh2rv6qL/Jt/tHsl/INdq0fJVQqUovlB15qFHpZRoGaHauZvXxD13Cl9dlQuCXgZzL1O9kkrsPQXBtjmIrQefoAupiYZUHL3tQo8BjtfYaepXVS4gUAPxW66Roq2evcTQBp25U61UyCRlDW7Vvy5puNL08Jod+d00HUaGtttWqBysPSOTZFDU1HyACh8OxhlfE0zuJH5RYKLikwBCcG6mw51caLuBDLIYbTQUWTqJ+pI39HDZyfkN8MzLTGe9+zdfMrmemw+PY5gLCvuq7heIZQ5gYe0Js4VFBb0RGCwgf5HUrO3wdFUpyk/wHZdzQBU31Xkrh7GiM4X7U53ctKW+J9UMDaQ3hzi0uaQHcj5qHGxTs4TYUIEta0NznSwpWp1S2ykjuCe9Y3Bp6KzSYcQKlU3DYxB511Kt0vH7tlcQZpPgU5KhzhXa6ZiSzaGoHsFKMRQp2MQCQrbJWxUeJsChvBIo0rNJ5vZuLXDTfai0/EsWa6rTY9bLPMfcCS0i4uD0+qKG7FZLSBkE0u245denVXzhCdrDLTtX4myzVriDY0r81ZeEsQOejqdadEycdrFY570a3KxbKX2mYWQSBH7oUaXxYMiZTubeqStzQ2SsXIYxxpoDprXbVQoTWxIYjMoD+IDmNdN0QxCZa9hba/zVWwCI6A98IjuPqW00r16090aSoBtqSfgveCTbSL0RWMGkKismzDNRopn/aRgFylUx6lHktLCGjVNR54BUyY4xhjc+yCTvHNatgwy5x3P6IlCT4AnlhHlh3izH+zFBeI6zW/U9AqU2SzXd3ibuJ3J1K5lIT3PMSNUxHa1/CNmgbI7AAAotUI6F8nB6zqO4/hAAYbkNYZLD/jp/t0RCVju0iU/MPqNlNjV/tDh0sfjYqMx0MmzqO/tdY+xVt2ZFJ/kmNanGtSgMtoncqEprc5DAunXXi9BVMOKo8ylJdVCSoMsTHuUlkTINKn77Lhoo2p1UJsRx230BWxyNUYk98bManMPLRNVqRl0FU0eTjUHYVp7hedvlBp8enmh1JB6LIrG9pNNZQZWUe7z2CtZkWu0VJwDFYL40TK8F1aHnQWt0qrdAmqLn5Hcm2dXFFKCSGjhjYbi/ZQ8OnWk5T4nONB9fJSsZnKwnAG9FUsDiUmS5xPdFANr7pbYxc7l+jUY26qeJTAOZ5plbpXQnYeXNPYrjINt0DxGKOzY25JqQGmhLiCddKCyOG8t+Acm0duSw8NxRFaa0128NLG3JHaBo6IDwpCLIbc2upPMm5Kf4jxHIxuXUnLTqmSq9hcLSVheHGq0XTEw9QpOYowA8lGncSDQUocDMfgMeO8PVZxjBIJbrlJoenJWfGeI2mo/fkqNPx3PJOg+Kbji7M+aSojRiO7Tz9VJlZgw3B1E3LS7T4y4eQRSHLty0BqOTtfRPbXBlSd2FoHFrgKBh9SvHYtEiEEgAC+9vVBXsDdB8q+tE9BmgbGnkkuPsPUvdlghYud6n3U2DNxHWFvQD9Vzw5hL47gGMDj6DrutIwnhKK0CsLL6tv8AFUolSmilNwOPGHcB9TbzTUxwfEb/ANSIxvQEkn0C1n/s8/LSoFdgafEJtnB4caxH1H9o5cqlHobF91IxccMsfEENjnxXusGsaTfU1r4R5q8Yb/B+E1maNHisfSpbBLAB0qWmpWiN4dlwBlYGEVAczuvFf8tVLgyIaKFznAf3En1NTdMSoVKVmI8U4GyWeGwS94oC4RHVeCanxU5UQeHOMBoTl/MKfHRG+J58RZiKRoXmnkLD4BByxpCjOZlmnLgfaQ7Qg+RTUeWa6zgD5qOcPZqB7WXhlHDwxHjzNR8VW4mo+GeDDAPC57fJxTrWRW6RK/nFfiKJuscfjYfNp+i9/mI27WHyJHzVMatXiRKhzD/xNB/KfofupUN1dK15boWcQI1h/GvyC7h4zFH/AE4La83V/RVV8DEv+mg3/LO5JIN/rM3yh+x+6SLSw/R7l0iO/CPdNRRsNaew5qMMQzOAhsLzty8yU4TBzHtZhpynvMbYE6jer01zXnY1qD8bkeNiMGH43gdSbILj+JOisyQAXNf3XPbU2OzSrHGxMPB7OUzN0a55aAetMtaeS9kZx5DocRsNuamVzG+E8iCe8L8xRKc4PhjlDIuUUEYG7tQ/vQzYuI/C4Dflt7qxHGIkJuucC1Sf3VXU8FPLahgJNTVkQhxrzDvuobeA4pqMpv8A3ZQK+6RKEmzRDLGKKe/igkd6G4fFKO4Dvt8JAB+hVtP8OYu4YByLtVBn+Eo0BhPiZqaEGg52NxzCFwaCWVN8leMMHvB3x+i7hR2McC8877KPElyw+GoN7fTmFCmntIu+nmFEi3MsUTieG0UaST8EMjYs6K9jneFpJp1vdV+LFdtE+ajvjOP4ifL71RUVrZb5jHiBag+Kq2JY0558XsD9VDiOOw9TdNMgPdufSw91aSBeoac8u0BPnb4pQ5VziK+w+6IS8idyT5qy4Bgmd1T4R8egUeStkXHE3uyJh/D4LQXBSjw03UBXaDIUAXf8qlOTHKCM0xLAXC4rXy/VDJaAC/LEFOR39t1qk1Kgi6qmM4ODcai/75oo5PDFzw1ujrBHxJN7XMNxQ9CNj5Fbfw3jjZln+YAqOnNYlhpzsENwvfIetKmHXkaVHVFeFce/l5mG4k0r2b9qsdbMeoPxToPczZI7G4r1eAr1OMwkL4jnDCgOcNyG+QdYn2RRVHjyeaIeTMK1BN/3yKtC8stMGZhicuGxHDatR5HRQ+wCmT8yHOtsKeailxQM5tMXZgLlzwuHAleCEpRNkcuicl5l5pzKEqVRJFam+BsohgGDPmYzYbd9TyG5Kjwpeq0/+G2GZA+IRezfqR8lHLwOw4tTHP8Au6gf3u9gkrqkobe1H2MOh4W51nPdXk3T1RWSwKGAAWg0vfWqIQYdLAKS1q56o7DbGIkAAUCGTMujcQKJGho0UG+FcfFBBino1x/+JKtkSACKff7rLzCoVcuGsazAQ4huNDz6LRCd7Mx5cdboLxMLhOrVvxP3SMiAKBrD+YKakmUJtlVxXhBkbQQ4e9GtJBPMi1PSiqOL/wAOHG7RfmLt/wD17rWF4VTgmEskkfOeL8LRYJo5julGmhH5hVB3y4bq0+n6hb1xhHc9vZsOVo8b/wD6tWN8WzYhkBu/M3A5+ZKQ6bpGmMnVsr8ZzRq33P0UqDU0FNq00Q5ju0JaT4QRXmKWPxVnw+X0LW5nHQbAC1+SXkVbD8TvcdwrCC41dYfNXfDpZrQABRAIOHzBFe1a3k0D6lT5OJHYQC63Wh+IQpUNcrLKyBZNRoS6gRi4Jidj0GtFTaIkRZhiDzcOoNF5MMe9xDotG9DT4Jn+TDLw4hJ5E5gfdTSTUViNELYlAcrqgtvQVGifm4zTEDx4XgvpuDq5voQuOLIAAbGaKAnK4cnc07gOHGabEp4ocN0ZnMmgzADzGnVaYeGY8m1o+gsFmBEl4LxfNDY73aCpqp38KsQ7XD4Y3hF0M9KG3wKuBTzIzyI8AVOgWWcXyzo8VzoWm7dvMFWjiTF8zuzYbDU80JgsSZ5adIfHpozj6ihzEg5viY8elQmOxcNKkLSQwEXXDoTRsPZD3REv6Ym9pGdiC46MKYikh2Sjidw1pNPM81dcRmb5GeI/AcyuJORp9Tz6oe8w4f0zEvqtlQbAfr2cSn5U6yCd6jzFFemwKJqahgi4BU7svcZ/j8L2p/qVzC4FXXFgK+uy2DAZLsoDG70zHzN1R+FcMD49Pwt7xG1Bt7rSQm43q9TFyxLCtC/Ikkkk0WZtAjg6KSCquYb4ZqzTkdP0U6TxVrrGzuR/d1zLaOy4XwGim3sXDI4K6MRGpIBxaGHsXDSWmoUgpt4Rpi3EteA42HgMfY7HmrAsuLi01CtuAY+HgMee9sTv0WiGS9mZMmKt0WRMTcXK3qbBeOmgNaj0t51QLi7GhAlY0YG7WlsPkYju634lFN7bCorczzjfi0Ne6Ew1yGldg7fzIWYz02Yrg6hJrqd76pibzufQVc9xrXWpcf1qrDheDAMIfd1Km9wKJenQjTH1ugDw9Bc+IegPmrpglYWbMRlF/wDL05hQ8GwsQ4rzs4CnkrPK4aBU7pGWVyNWGGmIIjYnFeMzKAVoA+ube4YNtqkp/Do0Vwq65qBRtc2lzQ2IHmi/YEaAHzC6Eq4/YWU1RqqLeOd3Y7hs2Wkg3pZRsVjEu6J6BAoctF1iEtS+yUMoBYhLxMrSxzhXUNAtfnvZR5eHGZkpmfXxZxSnKjt1ZIciQLVHyXQljvU+aa8iqqFRwu7sC4zIdtAczcio/MLqR/DTDw2YhgOIOR7SKeJpb3m36gIlNMAafI/JBODeIoMKMDHOXIHaXqSDlsjxN0BmSt37Fq/hvMtgz87LA2MSI4DkWxHCnsVbOKsbEJvZtPfd8BzWN4fFiunos5BJhtdEcWk1qQRfQcvmjUhNujHO52Ykmp53T5SpGWEE3uHJUVuUQYoMAUTz49AspssluiABB8RxK+Rl3H2A5lDcXxvL3WXcbdB5qThcpS5u43J5lRxrkkZJslSMpQVNybk7konDYvITE6VQY24qBNOUyM9e4HIdvGAPhHed5Db1VVbottRVss/CeHdlCzEd59z0Gw+vqji8AXq3xVKjkzk5NtiSSSVgmXRYaFTciHfTn7o0TVNuhrncna4ALYsWH/mOtne+6kwcZbo6rT/lb4qdFgKFGkwRQhVpRLCEKbB3TwiKrxpF7Lw3EdDdvsp+C9vFqA1pcPwh3eI5tB8XpdWkwZaVuwvEUOKSLheGboS1wIcNQQQR6FcxIoIRpi2kGcO4rc1pZEOxyk6g0NLrOOLeI3xJaFBzd0PJf1cXGntf3RfErg0VLxGEb71N+h+ibq4sQ4c0LhdzWvmY7g0uhMHZtduXuIJb1AoncNny2O0uNREGV3S1h8EEnXdnZpqaX6Gn6KA6YdW56hMasUnpZqsQt7Wrd/p/yrLIgELMuHMaa8sY497rqedD9Fo0o6wKy5VTN+BqSDUGVauI1BXLyXjXmiReEtDpEWXiCG4UY91bl9i0Hkb1HsnJ6Zz0AZmB1pQADmSU/DI3Xkw5tEQJzhxFKbDSvJSJiCEPbHopQjFwVWRATF3UBHQrMMTIc8kGhbQHnYBaVjB7rj0KyGTYXxA2ti6hJ56/dPwcMzdS90GMKnoxdkBOXw06cvXT1WiYPL5GAKv8MYc3M5woQLV5lF57F2w+63vO35DzRtOQnUohx8wGi5oq9i+LVs0+qGTk89/iNhsNFDcdPf6I440hcsjfA45339VoOGmrGnmAfgqEGq78POrAZ0FPZDmWwzp36qC7NEnlIJiPEWc2EeYibK7cM4f2UIVHed3j9Aq1w3h/bRauHcZc9TsFfE/DD7mZOqyfYj1JJJaDEJJJJQhlkN6kAodAjVUyG9cqMjvSiOObVNRWKQ1JwTExTRAfDUGLCINWkgjQixRV7FHisV3RQJx/FIkVoMRoL2/+YLRCOTj+IeaAwMYeLOFfJWmYlgQbdFRYgoXDkT8E7H6uTLl9HAZ/1IOQfFYwa8O/Ce676FeN1ULE2V7oFa6/RN7aYnutbkedlcgoBm1IIFa1uCENEjEBqWH1FD7FOGZiQxQmorQH7FdNmS/V5HqhqSCuMuCM2FEY4Pc1woQ4VFNDzWv4FOh7ARyWXTERouYrj0rtyARPA+IQxtIZ71fxeGiDJ6lY7C1B17mvQHiiGz0KLm/pvA6EfIoLhPFFCBHZkBsHg1ZU6V5easziCbbrOar3BbJaPu6/r914ZOKdTfy+qOQzRevei1DO6/YAQsNIdV73Gn4amnqjjolGKO9o1UWfnAGUQ2Lbt2A+Lp/s4LjvSg83W+qzGA/I6vLQdTYIpxRjnbxgwH+m00J2J3PkFAxGUGejXAixLhpXpzWrFClT8mLNkTdrwXA4l2MJkKHqRVzhsTr6qNAb3ta1uoEnB7ovVEYI3TuBA5FNl5FFMvp811EGi5mdvMK0AyWzT1Vw4Yd/R8nFU9oVr4YP9I/mP0Ssv0j8H1htz6JgMdEcGtFSTQJRHK1cL4VkHavHecO6Ds3n5lIhHUzVkyKEbCuFSDYMMMGupPMqYkElsSo5jbbtiSSSVlCSSSUIUPiPhUw6xZcVbq5guR1bzHRV6BHWuUVY4i4UbFrEg0bE1I/C77HqseXp/uh+h0On6v7Z/qVaFETxchb88NxZEaWuGoPz8lIhR1lTNzV7okPCZITgfVcPKOxbQ05UKfZ/WeP8nK+PVGxH/rv/ADFPw8mbqOERALjyTTm5q/5Ej0Fk7FdRrT0SlG19AB6m5+a02ZKIkeSaSC4d1or0Qqaw8uJc05TSpFNth5lWKZbU02bc9TsEzDliIZc7Vxr6DRSyUU1wqBU0PWydgS7neA6b8zyCKxZYONx0Hrui8CRDAAGi3JQGmN4fir2wjDmGEihFSKg23Vp4axjLBhB5qQxorWu26Cf6dFiDK1tRvz8hzXUXCzCNCwwz0qL+WnwSHCLbSZpWSUUrRokti0M7hdxsTh8wsyLImzq+lfkokaLH2ez/AGn7qu0xn9waBiOOsaNR7/NZ/jnEcSO7soALsxoXDfoKfNNQpMxDWI8u87Nr5ClVOkpTI7M3XalLIo41F7i55XJbAXFMDiQ2tfkLQdwKN9UxJSjrlxrorm2ZGUhzcxP9xdboKH5oLOMDRYUqnKViZQS4Y7hzaBTmhRpIWHopgChDrKmo4uFIDUy4XVoFofaVaOHrQvUqqtN0ekZ1sOBmO1bczyQZVcaGYdpWy9cN4V2rs7h3Gn/ceXkroAq7wC9zpNj3auLneQqQB7BWNFCGlUKyZNbsSSSSMWJJJJQgkkklCCTMzMBoSSQTdRtBQVySKtPxYU1E7OJQBo8VO8Cdmu2VbxPB3wSXMPaQ/wC4eID/ACb9QkkubKWp7nVhHtrZ7exEhR072iSSFMfJDURypWJD+u78xSSWrDyY+o4RAnL5G86D7qVICznf5H7JJLQZfI/Al6gk7ldTrO6vUlCeCuiGS8Acx81dcOl4Je1sSoBBuG5u9t6JJIcquIzDLS+OQh/pwzVhueaC4DA1t6adVzNSufx5hW1HAnTewPQXSSWeDXbv+P4NcoX1FP8AH7fmv2AsxDiSz+0hnSorqKOFCLjTZV95SSTMU20L6jDGMqRNgQO7XpWhT0BtKmg9W1HoV4kjrcRfgfmJqgAIB2t9kHxAVovUkyArJySpTZT2tXiShY60JmK2hXqSiKZw1109Mn+m2/4jb2NfikkmQFzNp4A/8BA/KfmVYUklGAhJJJKEEkkkoQSSSSh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4175" y="1066800"/>
            <a:ext cx="7885820" cy="762918"/>
          </a:xfrm>
        </p:spPr>
        <p:txBody>
          <a:bodyPr>
            <a:noAutofit/>
          </a:bodyPr>
          <a:lstStyle/>
          <a:p>
            <a:r>
              <a:rPr lang="en-US" sz="3600" b="1" i="1" dirty="0"/>
              <a:t>Make sure the paperwork is done!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 rot="21320503">
            <a:off x="1159404" y="2354855"/>
            <a:ext cx="6777317" cy="3508977"/>
          </a:xfrm>
          <a:solidFill>
            <a:schemeClr val="accent2">
              <a:lumMod val="20000"/>
              <a:lumOff val="80000"/>
            </a:schemeClr>
          </a:solidFill>
          <a:ln w="44450" cmpd="tri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Make sure you are registered at the school you plan to attend.</a:t>
            </a:r>
          </a:p>
          <a:p>
            <a:r>
              <a:rPr lang="en-US" dirty="0">
                <a:solidFill>
                  <a:srgbClr val="0070C0"/>
                </a:solidFill>
              </a:rPr>
              <a:t>All your records are sent from your elementary school to the middle school it feeds into.</a:t>
            </a:r>
          </a:p>
          <a:p>
            <a:r>
              <a:rPr lang="en-US" dirty="0">
                <a:solidFill>
                  <a:srgbClr val="0070C0"/>
                </a:solidFill>
              </a:rPr>
              <a:t>Attend orientation with your parent(s) or guardian(s).</a:t>
            </a:r>
          </a:p>
          <a:p>
            <a:r>
              <a:rPr lang="en-US" dirty="0">
                <a:solidFill>
                  <a:srgbClr val="0070C0"/>
                </a:solidFill>
              </a:rPr>
              <a:t>Get a tour of the school.</a:t>
            </a:r>
          </a:p>
          <a:p>
            <a:r>
              <a:rPr lang="en-US" dirty="0">
                <a:solidFill>
                  <a:srgbClr val="0070C0"/>
                </a:solidFill>
              </a:rPr>
              <a:t>Make sure you have the right clothes to meet the dress code.</a:t>
            </a:r>
          </a:p>
          <a:p>
            <a:r>
              <a:rPr lang="en-US" dirty="0">
                <a:solidFill>
                  <a:srgbClr val="0070C0"/>
                </a:solidFill>
              </a:rPr>
              <a:t>Get the school supply list from the school</a:t>
            </a:r>
          </a:p>
          <a:p>
            <a:endParaRPr lang="en-US" dirty="0"/>
          </a:p>
        </p:txBody>
      </p:sp>
      <p:pic>
        <p:nvPicPr>
          <p:cNvPr id="9" name="Picture 8" descr="purplepushpin_0410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62200"/>
            <a:ext cx="457200" cy="457200"/>
          </a:xfrm>
          <a:prstGeom prst="rect">
            <a:avLst/>
          </a:prstGeom>
        </p:spPr>
      </p:pic>
      <p:pic>
        <p:nvPicPr>
          <p:cNvPr id="10" name="Picture 9" descr="purplepushpin_0410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828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90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80548"/>
            <a:ext cx="738243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Start thinking about what you want to be when you grow up!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/>
              <a:t>What are your:</a:t>
            </a:r>
          </a:p>
          <a:p>
            <a:r>
              <a:rPr lang="en-US" dirty="0"/>
              <a:t>Interests</a:t>
            </a:r>
          </a:p>
          <a:p>
            <a:r>
              <a:rPr lang="en-US" dirty="0"/>
              <a:t>Hobbies</a:t>
            </a:r>
          </a:p>
          <a:p>
            <a:r>
              <a:rPr lang="en-US" dirty="0"/>
              <a:t>Favorite subjects in school</a:t>
            </a:r>
          </a:p>
          <a:p>
            <a:pPr marL="68580" indent="0">
              <a:buNone/>
            </a:pPr>
            <a:endParaRPr lang="en-US" sz="1400" dirty="0"/>
          </a:p>
          <a:p>
            <a:pPr marL="68580" indent="0" algn="ctr">
              <a:buNone/>
            </a:pPr>
            <a:r>
              <a:rPr lang="en-US" sz="1800" b="1" i="1" dirty="0"/>
              <a:t>                         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://www.infowars.com/images/fire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6827">
            <a:off x="5958430" y="2729041"/>
            <a:ext cx="2336800" cy="1752600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nap-online.org/wp-content/uploads/2013/08/nurse-appreci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1213">
            <a:off x="691814" y="4685261"/>
            <a:ext cx="2333678" cy="155615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548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62400" y="4678508"/>
            <a:ext cx="3959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 algn="ctr">
              <a:buNone/>
            </a:pPr>
            <a:r>
              <a:rPr lang="en-US" sz="2400" b="1" i="1" dirty="0">
                <a:solidFill>
                  <a:schemeClr val="accent2"/>
                </a:solidFill>
              </a:rPr>
              <a:t>Build a solid foundation in middle school to pave a good path for high school. </a:t>
            </a:r>
          </a:p>
        </p:txBody>
      </p:sp>
    </p:spTree>
    <p:extLst>
      <p:ext uri="{BB962C8B-B14F-4D97-AF65-F5344CB8AC3E}">
        <p14:creationId xmlns:p14="http://schemas.microsoft.com/office/powerpoint/2010/main" val="2636340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61268"/>
            <a:ext cx="7024744" cy="722864"/>
          </a:xfrm>
        </p:spPr>
        <p:txBody>
          <a:bodyPr>
            <a:normAutofit fontScale="90000"/>
          </a:bodyPr>
          <a:lstStyle/>
          <a:p>
            <a:r>
              <a:rPr lang="en-US" dirty="0"/>
              <a:t>Choices for after High School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07528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0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548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984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SpptGFX_042214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71" y="45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Choosing a Career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Learn More About Yourself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159422"/>
            <a:ext cx="4572000" cy="25391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Take a look at:</a:t>
            </a:r>
          </a:p>
          <a:p>
            <a:pPr lvl="1">
              <a:buClr>
                <a:schemeClr val="tx2"/>
              </a:buClr>
              <a:buFontTx/>
              <a:buChar char="•"/>
            </a:pPr>
            <a:r>
              <a:rPr lang="en-US" sz="1700" dirty="0"/>
              <a:t>Your skills</a:t>
            </a:r>
          </a:p>
          <a:p>
            <a:pPr lvl="1">
              <a:buClr>
                <a:schemeClr val="tx2"/>
              </a:buClr>
              <a:buFontTx/>
              <a:buChar char="•"/>
            </a:pPr>
            <a:r>
              <a:rPr lang="en-US" sz="1700" dirty="0"/>
              <a:t>Your career goals</a:t>
            </a:r>
          </a:p>
          <a:p>
            <a:pPr lvl="1">
              <a:buClr>
                <a:schemeClr val="tx2"/>
              </a:buClr>
              <a:buFontTx/>
              <a:buChar char="•"/>
            </a:pPr>
            <a:r>
              <a:rPr lang="en-US" sz="1700" dirty="0"/>
              <a:t>Your interests</a:t>
            </a:r>
          </a:p>
          <a:p>
            <a:pPr lvl="1">
              <a:buFontTx/>
              <a:buChar char="•"/>
            </a:pPr>
            <a:endParaRPr lang="en-US" sz="1700" dirty="0"/>
          </a:p>
          <a:p>
            <a:r>
              <a:rPr lang="en-US" sz="2000" dirty="0"/>
              <a:t>Focus on careers that:</a:t>
            </a:r>
            <a:endParaRPr lang="en-US" sz="1900" dirty="0"/>
          </a:p>
          <a:p>
            <a:pPr lvl="1">
              <a:buClr>
                <a:schemeClr val="tx2"/>
              </a:buClr>
              <a:buFontTx/>
              <a:buChar char="•"/>
            </a:pPr>
            <a:r>
              <a:rPr lang="en-US" sz="1700" dirty="0"/>
              <a:t>Pertain to your personality</a:t>
            </a:r>
          </a:p>
          <a:p>
            <a:pPr lvl="1">
              <a:buClr>
                <a:schemeClr val="tx2"/>
              </a:buClr>
              <a:buFontTx/>
              <a:buChar char="•"/>
            </a:pPr>
            <a:r>
              <a:rPr lang="en-US" sz="1700" dirty="0"/>
              <a:t>Represent the lifestyle you want</a:t>
            </a:r>
          </a:p>
          <a:p>
            <a:pPr lvl="1">
              <a:buClr>
                <a:schemeClr val="tx2"/>
              </a:buClr>
              <a:buFontTx/>
              <a:buChar char="•"/>
            </a:pPr>
            <a:r>
              <a:rPr lang="en-US" sz="1700" dirty="0"/>
              <a:t>Reflect the goals you have set for yourself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6" y="1600200"/>
            <a:ext cx="37553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92D050"/>
                </a:solidFill>
              </a:rPr>
              <a:t>Comprehensive Assessments Give Immediate Results</a:t>
            </a:r>
          </a:p>
          <a:p>
            <a:pPr algn="ctr">
              <a:lnSpc>
                <a:spcPct val="80000"/>
              </a:lnSpc>
              <a:defRPr/>
            </a:pPr>
            <a:endParaRPr lang="en-US" sz="2000" dirty="0">
              <a:solidFill>
                <a:srgbClr val="92D050"/>
              </a:solidFill>
            </a:endParaRPr>
          </a:p>
          <a:p>
            <a:pPr>
              <a:lnSpc>
                <a:spcPct val="80000"/>
              </a:lnSpc>
              <a:buClr>
                <a:srgbClr val="92D050"/>
              </a:buClr>
              <a:buFontTx/>
              <a:buChar char="•"/>
              <a:defRPr/>
            </a:pPr>
            <a:r>
              <a:rPr lang="en-US" dirty="0"/>
              <a:t>Career Interest Assessment</a:t>
            </a:r>
          </a:p>
          <a:p>
            <a:pPr>
              <a:lnSpc>
                <a:spcPct val="80000"/>
              </a:lnSpc>
              <a:buClr>
                <a:srgbClr val="92D050"/>
              </a:buClr>
              <a:buFontTx/>
              <a:buChar char="•"/>
              <a:defRPr/>
            </a:pPr>
            <a:r>
              <a:rPr lang="en-US" dirty="0"/>
              <a:t>Skills Confidence Assessment</a:t>
            </a:r>
          </a:p>
          <a:p>
            <a:pPr>
              <a:lnSpc>
                <a:spcPct val="80000"/>
              </a:lnSpc>
              <a:buClr>
                <a:srgbClr val="92D050"/>
              </a:buClr>
              <a:buFontTx/>
              <a:buChar char="•"/>
              <a:defRPr/>
            </a:pPr>
            <a:r>
              <a:rPr lang="en-US" dirty="0"/>
              <a:t>Work Values Assessment</a:t>
            </a:r>
          </a:p>
          <a:p>
            <a:pPr>
              <a:lnSpc>
                <a:spcPct val="80000"/>
              </a:lnSpc>
              <a:defRPr/>
            </a:pPr>
            <a:endParaRPr lang="en-US" sz="3200" dirty="0"/>
          </a:p>
          <a:p>
            <a:pPr algn="ctr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92D050"/>
                </a:solidFill>
              </a:rPr>
              <a:t>Begin Your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92D050"/>
                </a:solidFill>
              </a:rPr>
              <a:t>Career Portfolio</a:t>
            </a:r>
          </a:p>
          <a:p>
            <a:pPr>
              <a:lnSpc>
                <a:spcPct val="80000"/>
              </a:lnSpc>
              <a:buClr>
                <a:srgbClr val="92D050"/>
              </a:buClr>
              <a:buFontTx/>
              <a:buChar char="•"/>
              <a:defRPr/>
            </a:pPr>
            <a:r>
              <a:rPr lang="en-US" u="sng" dirty="0"/>
              <a:t>www.planningyourdreams.org</a:t>
            </a:r>
          </a:p>
          <a:p>
            <a:pPr>
              <a:lnSpc>
                <a:spcPct val="80000"/>
              </a:lnSpc>
              <a:buClr>
                <a:srgbClr val="92D050"/>
              </a:buClr>
              <a:buFontTx/>
              <a:buChar char="•"/>
              <a:defRPr/>
            </a:pPr>
            <a:r>
              <a:rPr lang="en-US" dirty="0"/>
              <a:t>Username and Password</a:t>
            </a:r>
          </a:p>
          <a:p>
            <a:pPr>
              <a:lnSpc>
                <a:spcPct val="80000"/>
              </a:lnSpc>
              <a:buClr>
                <a:srgbClr val="92D050"/>
              </a:buClr>
              <a:buFontTx/>
              <a:buChar char="•"/>
              <a:defRPr/>
            </a:pPr>
            <a:r>
              <a:rPr lang="en-US" dirty="0"/>
              <a:t>Ask counselor for Activation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617034"/>
            <a:ext cx="89916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lugu MN"/>
              </a:rPr>
              <a:t>Tennessee College and Career Planning System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lugu MN"/>
              </a:rPr>
              <a:t>Grades 6-12</a:t>
            </a:r>
          </a:p>
        </p:txBody>
      </p:sp>
      <p:pic>
        <p:nvPicPr>
          <p:cNvPr id="3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98" y="2159422"/>
            <a:ext cx="4975302" cy="279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408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10 Truth Bombs </a:t>
            </a:r>
            <a:br>
              <a:rPr lang="en-US" b="1" dirty="0"/>
            </a:br>
            <a:r>
              <a:rPr lang="en-US" b="1" dirty="0"/>
              <a:t>about Middle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4196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Today’s most awkward moments will be tomorrow’s funniest memories.  Keep a sense of humor.</a:t>
            </a:r>
          </a:p>
          <a:p>
            <a:r>
              <a:rPr lang="en-US" sz="2600" dirty="0"/>
              <a:t>The worst goal you can have is popularity.</a:t>
            </a:r>
          </a:p>
          <a:p>
            <a:r>
              <a:rPr lang="en-US" sz="2600" dirty="0"/>
              <a:t>Technology makes it easier than ever to ruin relationships and reputations.</a:t>
            </a:r>
          </a:p>
          <a:p>
            <a:r>
              <a:rPr lang="en-US" sz="2600" dirty="0"/>
              <a:t>A bad influence WILL rub off.</a:t>
            </a:r>
          </a:p>
          <a:p>
            <a:r>
              <a:rPr lang="en-US" sz="2600" dirty="0"/>
              <a:t>What makes you different is what makes you great.</a:t>
            </a:r>
          </a:p>
          <a:p>
            <a:r>
              <a:rPr lang="en-US" sz="2600" dirty="0"/>
              <a:t>It’s ok if you haven’t discovered your “thing.”</a:t>
            </a:r>
          </a:p>
          <a:p>
            <a:r>
              <a:rPr lang="en-US" sz="2600" dirty="0"/>
              <a:t>Your clothes are not your identity.</a:t>
            </a:r>
          </a:p>
          <a:p>
            <a:r>
              <a:rPr lang="en-US" sz="2600" dirty="0"/>
              <a:t>Applause can be misleading.  What makes YOU feel good about YOURSELF?</a:t>
            </a:r>
          </a:p>
          <a:p>
            <a:r>
              <a:rPr lang="en-US" sz="2600" dirty="0"/>
              <a:t>Be careful who you listen to.</a:t>
            </a:r>
          </a:p>
          <a:p>
            <a:r>
              <a:rPr lang="en-US" sz="2600" dirty="0"/>
              <a:t>You’re AWESOME!!</a:t>
            </a:r>
          </a:p>
          <a:p>
            <a:endParaRPr lang="en-US" sz="2600" dirty="0"/>
          </a:p>
          <a:p>
            <a:endParaRPr lang="en-US" dirty="0"/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548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485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80548"/>
            <a:ext cx="738243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Make the BEST out of </a:t>
            </a:r>
            <a:br>
              <a:rPr lang="en-US" dirty="0"/>
            </a:br>
            <a:r>
              <a:rPr lang="en-US" dirty="0"/>
              <a:t>Middle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6777317" cy="3508977"/>
          </a:xfrm>
        </p:spPr>
        <p:txBody>
          <a:bodyPr/>
          <a:lstStyle/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sz="1400" dirty="0"/>
          </a:p>
          <a:p>
            <a:pPr marL="68580" indent="0" algn="ctr">
              <a:buNone/>
            </a:pPr>
            <a:r>
              <a:rPr lang="en-US" sz="1800" b="1" i="1" dirty="0"/>
              <a:t>You are just figuring out life…Have FUN!                         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548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964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548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42455" y="1106190"/>
            <a:ext cx="8596700" cy="5241654"/>
            <a:chOff x="42066" y="238717"/>
            <a:chExt cx="8745997" cy="5609476"/>
          </a:xfrm>
        </p:grpSpPr>
        <p:pic>
          <p:nvPicPr>
            <p:cNvPr id="9" name="Picture 1" descr="image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864" y="1411307"/>
              <a:ext cx="2960371" cy="164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128248" y="3195632"/>
              <a:ext cx="2848018" cy="738664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u="sng" dirty="0">
                  <a:solidFill>
                    <a:schemeClr val="accent1">
                      <a:lumMod val="20000"/>
                      <a:lumOff val="80000"/>
                    </a:schemeClr>
                  </a:solidFill>
                  <a:effectLst/>
                </a:rPr>
                <a:t>www.eCampustours.com</a:t>
              </a:r>
              <a:br>
                <a:rPr lang="en-US" sz="1400" u="sng" dirty="0">
                  <a:solidFill>
                    <a:schemeClr val="accent1">
                      <a:lumMod val="20000"/>
                      <a:lumOff val="80000"/>
                    </a:schemeClr>
                  </a:solidFill>
                  <a:effectLst/>
                </a:rPr>
              </a:br>
              <a:r>
                <a:rPr lang="en-US" sz="1400" u="sng" dirty="0">
                  <a:solidFill>
                    <a:schemeClr val="accent1">
                      <a:lumMod val="20000"/>
                      <a:lumOff val="80000"/>
                    </a:schemeClr>
                  </a:solidFill>
                  <a:effectLst/>
                </a:rPr>
                <a:t>www.planningyourdreams.org</a:t>
              </a:r>
              <a:br>
                <a:rPr lang="en-US" sz="1400" u="sng" dirty="0">
                  <a:solidFill>
                    <a:schemeClr val="accent1">
                      <a:lumMod val="20000"/>
                      <a:lumOff val="80000"/>
                    </a:schemeClr>
                  </a:solidFill>
                  <a:effectLst/>
                </a:rPr>
              </a:br>
              <a:r>
                <a:rPr lang="en-US" sz="1400" u="sng" dirty="0">
                  <a:solidFill>
                    <a:schemeClr val="accent1">
                      <a:lumMod val="20000"/>
                      <a:lumOff val="80000"/>
                    </a:schemeClr>
                  </a:solidFill>
                  <a:effectLst/>
                </a:rPr>
                <a:t>www.edsouth.org/SOS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62" y="324816"/>
              <a:ext cx="728201" cy="644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62" y="1108436"/>
              <a:ext cx="756758" cy="670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15" y="1892056"/>
              <a:ext cx="723593" cy="640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62" y="2675675"/>
              <a:ext cx="813227" cy="720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14" y="3481638"/>
              <a:ext cx="764970" cy="677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5" y="4234680"/>
              <a:ext cx="823513" cy="729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6" y="5102176"/>
              <a:ext cx="842350" cy="746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916389" y="3670396"/>
              <a:ext cx="1843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@</a:t>
              </a:r>
              <a:r>
                <a:rPr lang="en-US" dirty="0" err="1">
                  <a:solidFill>
                    <a:schemeClr val="accent4">
                      <a:lumMod val="75000"/>
                    </a:schemeClr>
                  </a:solidFill>
                </a:rPr>
                <a:t>EdsouthSOS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0494" y="1166595"/>
              <a:ext cx="2565250" cy="691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@</a:t>
              </a:r>
              <a:r>
                <a:rPr lang="en-US" dirty="0" err="1">
                  <a:solidFill>
                    <a:schemeClr val="accent4">
                      <a:lumMod val="75000"/>
                    </a:schemeClr>
                  </a:solidFill>
                </a:rPr>
                <a:t>EdsouthSOS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@</a:t>
              </a:r>
              <a:r>
                <a:rPr lang="en-US" dirty="0" err="1">
                  <a:solidFill>
                    <a:schemeClr val="accent4">
                      <a:lumMod val="75000"/>
                    </a:schemeClr>
                  </a:solidFill>
                </a:rPr>
                <a:t>eCampusTours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0494" y="1935529"/>
              <a:ext cx="2480077" cy="691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@</a:t>
              </a:r>
              <a:r>
                <a:rPr lang="en-US" dirty="0" err="1">
                  <a:solidFill>
                    <a:schemeClr val="accent4">
                      <a:lumMod val="75000"/>
                    </a:schemeClr>
                  </a:solidFill>
                </a:rPr>
                <a:t>EdsouthSOS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@</a:t>
              </a:r>
              <a:r>
                <a:rPr lang="en-US" dirty="0" err="1">
                  <a:solidFill>
                    <a:schemeClr val="accent4">
                      <a:lumMod val="75000"/>
                    </a:schemeClr>
                  </a:solidFill>
                </a:rPr>
                <a:t>eCampusTours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07359" y="374341"/>
              <a:ext cx="35392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@</a:t>
              </a:r>
              <a:r>
                <a:rPr lang="en-US" dirty="0" err="1">
                  <a:solidFill>
                    <a:schemeClr val="accent4">
                      <a:lumMod val="75000"/>
                    </a:schemeClr>
                  </a:solidFill>
                </a:rPr>
                <a:t>StudentOutreachServices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@</a:t>
              </a:r>
              <a:r>
                <a:rPr lang="en-US" dirty="0" err="1">
                  <a:solidFill>
                    <a:schemeClr val="accent4">
                      <a:lumMod val="75000"/>
                    </a:schemeClr>
                  </a:solidFill>
                </a:rPr>
                <a:t>eCampusTours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5125" y="5294950"/>
              <a:ext cx="5101239" cy="39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Student Outreach Services from </a:t>
              </a:r>
              <a:r>
                <a:rPr lang="en-US" dirty="0" err="1">
                  <a:solidFill>
                    <a:schemeClr val="accent4">
                      <a:lumMod val="75000"/>
                    </a:schemeClr>
                  </a:solidFill>
                </a:rPr>
                <a:t>Edsouth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07359" y="2915410"/>
              <a:ext cx="2483212" cy="39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@</a:t>
              </a:r>
              <a:r>
                <a:rPr lang="en-US" dirty="0" err="1">
                  <a:solidFill>
                    <a:schemeClr val="accent4">
                      <a:lumMod val="75000"/>
                    </a:schemeClr>
                  </a:solidFill>
                </a:rPr>
                <a:t>eCampusTours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0494" y="4441091"/>
              <a:ext cx="3217754" cy="39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eCampusTours.tumblr.com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5429327" y="2489457"/>
              <a:ext cx="5609476" cy="11079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lgerian" panose="04020705040A02060702" pitchFamily="82" charset="0"/>
                </a:rPr>
                <a:t>LEARN MORE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85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14400"/>
            <a:ext cx="4724400" cy="80146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Engravers MT" panose="02090707080505020304" pitchFamily="18" charset="0"/>
                <a:cs typeface="Estrangelo Edessa" panose="03080600000000000000" pitchFamily="66" charset="0"/>
              </a:rPr>
              <a:t>Movin</a:t>
            </a:r>
            <a:r>
              <a:rPr lang="en-US" dirty="0">
                <a:latin typeface="Engravers MT" panose="02090707080505020304" pitchFamily="18" charset="0"/>
                <a:cs typeface="Estrangelo Edessa" panose="03080600000000000000" pitchFamily="66" charset="0"/>
              </a:rPr>
              <a:t>’ On 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4154815" cy="4343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New school, new location, or maybe the same school</a:t>
            </a:r>
          </a:p>
          <a:p>
            <a:r>
              <a:rPr lang="en-US" dirty="0">
                <a:solidFill>
                  <a:srgbClr val="0070C0"/>
                </a:solidFill>
              </a:rPr>
              <a:t>New people</a:t>
            </a:r>
          </a:p>
          <a:p>
            <a:r>
              <a:rPr lang="en-US" dirty="0">
                <a:solidFill>
                  <a:srgbClr val="0070C0"/>
                </a:solidFill>
              </a:rPr>
              <a:t>New school subjects</a:t>
            </a:r>
          </a:p>
          <a:p>
            <a:r>
              <a:rPr lang="en-US" dirty="0">
                <a:solidFill>
                  <a:srgbClr val="0070C0"/>
                </a:solidFill>
              </a:rPr>
              <a:t>New teachers</a:t>
            </a:r>
          </a:p>
          <a:p>
            <a:pPr marL="6858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68580" indent="0" algn="ctr">
              <a:buNone/>
            </a:pP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It’s a chance for adventure and to start with a clean slate. 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68580" indent="0">
              <a:buNone/>
            </a:pP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encrypted-tbn2.gstatic.com/images?q=tbn:ANd9GcRSG0kmrbrYemUgwrT0gy6Fa4Lm6f_YhNMMVj-YtTsT1ELIrY4d2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856">
            <a:off x="5992619" y="3100774"/>
            <a:ext cx="2647950" cy="1724025"/>
          </a:xfrm>
          <a:prstGeom prst="rect">
            <a:avLst/>
          </a:prstGeom>
          <a:noFill/>
          <a:ln w="101600"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urplepushpin_0410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556" y="2585800"/>
            <a:ext cx="772000" cy="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0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91169">
            <a:off x="558126" y="1291556"/>
            <a:ext cx="4671510" cy="769688"/>
          </a:xfr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Student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06613">
            <a:off x="655058" y="2438400"/>
            <a:ext cx="4983742" cy="350897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Moving from the oldest kid to the youngest</a:t>
            </a:r>
          </a:p>
          <a:p>
            <a:r>
              <a:rPr lang="en-US" dirty="0"/>
              <a:t>These kids were young once – they will help you.</a:t>
            </a:r>
          </a:p>
          <a:p>
            <a:r>
              <a:rPr lang="en-US" dirty="0"/>
              <a:t>If you ever feel bullied, just tell a teacher or counselor.</a:t>
            </a:r>
          </a:p>
          <a:p>
            <a:r>
              <a:rPr lang="en-US" dirty="0"/>
              <a:t>Try to keep yourself open to all kinds of friends.</a:t>
            </a:r>
          </a:p>
          <a:p>
            <a:endParaRPr lang="en-US" dirty="0"/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xQTEhUUEhQWFBUXFxgYGRgXFxgYGxwdGhgYGxgXFxcYHCggGBolHBQVITEhJSkrLi4uHB8zODMsNygtLisBCgoKDg0OGxAQGywkHyQtLCw0LSwsLDQsLCwsLCwsLCwsLCwsLCwsLCwsLCwsLCwsLCwsLCwsLCwsLCwsLCwsLP/AABEIALcBEwMBIgACEQEDEQH/xAAcAAABBQEBAQAAAAAAAAAAAAAFAAMEBgcBAgj/xABEEAACAQIDBQUFBQQKAQUBAAABAhEAAwQSIQUGMUFREyJhcYEHMpGhsRRCUnLBYrLR8BUjJDOCkqLC4fE0FlNjc3RU/8QAGgEAAgMBAQAAAAAAAAAAAAAAAwQBAgUABv/EADIRAAICAQQABQMCBQQDAAAAAAABAgMRBBIhMQUiMkFRE2GxM3EUI4Hh8FKh0fEVQpH/2gAMAwEAAhEDEQA/ANiK12nzXhloZI3SrprzNcceq5XM1Ka447SrmalNcQdrlKaVccKuGlNKa44VcrtcqDiJtS2DaYHgRVX+wLyLjydv40a3wLDBYgpObs2iOMxpFVbdO85wts3SS0a5hBqVj3LJyXQtysZcfHYi2XdkSMqsxMfGtEt4brWc+zxp2ljCPD6CtQqsfcLf2v2RU9rY7ELjOytOEti0rwVB1LMP0obtjebFYdrILW3Fy4EPcIPmINFdsQuKZzoBZWT/AImrK9vbxLido2FtEm3bcCeRM6xXSSUWyafNYovo3pNQKDb1beGDtrcIUgsFgmNTwjqaM2uA8qzz22D+z4b/APUn0apQH3LwuIy23uEcFLR5CYrxiLhZFYDjB+Ipu9/413/6m/cNMYW4TaSfwj6Vazs6PpyN3CelUP2gt/VDT71aBdqhe0X+6H5hQJIrN+VlHwfA1E27bzWiPKpmD4Gom3LmWyxNRERr/URVk2eOpp+1s1Z1mo42qvQ17TbA5LV2pmwmgkuy7f4alWMOFEKIFB//AFD0WkN4GP3RVXCZO5fI7tRe/wClWD2aqPtyflb9KA7RMsD4CrB7Nv8Azk/K36VEvQJWepmym2KVOClQNpTJbhSpClNaAU4RXhkr3SqMEkcrXKfIplq445XK7XK4gVKKVKoOORSy12uqJruDjzlFdWzNPra6127dCqWYgAakmpwcMYhEVGNyMsGSenOgV7aezlWTcTL1GaPiNKzrf7fG7isR9msFktLM9SQJzOPuj/uqJtHbViSLSs5Gua45M+IUaKCZ0k1RxTYaEnFcNm47P3j2ZbvTaMFgAXAOU68D4+lHcLvNhbhIS8pymCeAB6SedfNFjatvJzVg0kgwNRHXkYqy7j7RzP2bkkfiAAUD9vr5/Wua2rgl5m8tm84vZlq/3m7wIjQ6EUI/9A4LMrC3lZSCCIBkUB3axlyzeXDm6OIjnnX9kE8SuulX98SOWtVSjLtFvqWV8RlwOcBxoDvLstMWqpc91HDjzHCiLuTxrwasAUmnlDos5rTp1Qr8QRUCwhVQOgj4UUs+63lUAcKvPshPjA1cnwqg+0QnshI+8K0F6oHtH/uh+cUGSK2ellKwPA1B3pH9mf0qfgBxqLvOhOHYDjpUR7EI+tGdV7tjjRxd2r5tZwjTmjLHKJzTQYSCQeIpjOTThjJ5t17Qa032hqXgLDXM0EDKM2vPwFczltDG0OK/lFWT2Zf+cv5G/Sq3tJu8PyirH7ND/bV/I36UvJeUDZ6mbQLgpU1IrtByDLfSrtcZqeDiqPjcalpC7sFVRJJr01ysp9oO3mu3jh7eqp14ZuEkcyDwFUnLBeEdzwe97d97pYhGKJyC6E+bcT5Coe72MvXWm5mUdXYD94z8qK7A3fBtq98S4HOJ+H3R4cfKjOC3dsE62lb83ePzqE20H2RTDWBsuF/vJjgCZnwNELTyAagrgbOGTMAEXhpwEnpyp3B38zuOgXTlrMRURlzhg5xWMomUq9rbmvZWBVwIyKkqKhXcQqe8wHmajpvDhySoeSB0PjHnwNdlIsot9BeqF7Vtr9hYXM2UMxCjXvELOvrFXPB4+3dE22DD+etYZ7dNrdpjBaGbLZQcT3czakgdfdE+FdLkmKwyirtROzxAbN210DvTMgsCy+BMcfAChuzMC964EUEyRJHITXMPYN24qD3mgVtm7uxLVq2oCjMFEsBqarKW3hBoQ3cvoybH7sX7dxkFtiOo5g865ewt7DZCVKLcWQSDHGCp04gxPpW2lpgEAxOsa/GnN5t0FxOBaVHaAM1s8wTB+eUVRTb7LyrUTP8ACYt7io3uhYNu5LHKVmQei6R4ca2TYN9rllHbiyiR0YaNqNDJE/GvnXd26wfss2mcqVLH3joe7MawdfCte2LvFZwWEe5eaVAUqqjvM0QEXWJ059CTwqFxLBFnMMl2xmMt2lzXXW2vV2Cj4mgDb84IsFS+LhP/ALas0fAVg29W9F3HXzdu90cEQGVReSieJ6mNT6ATdjYpLCm4SGeO6p1A/alTHp4aij4wLRjk+ktmY23dRjbYNpryI05g6j1ppeFYNsffXE9oct0hiCEjL8NQc3HnRmxvtj7JDO4uJJBDW15flAIPhPOueX2Ts+DXLlUH2kf3Q/OKuWydppibK3U4MNR0PMGqd7SP7kfnFDaBWellN2PZZzlUSTR3b274t4N3fVwVMchqKkezpBF085FFt+f/AA7nmv7wpfc92BaEF2Zk2PJGRcyd78WnCqPe99/M/WrYVGWdP7w/Q1VHUyx5SfrTcR2vsjUV3fs5mcSBCE6mOFCqJ7DGr/lq7KsIY1oI8hRbdBj9ssfnH0NCNo+8PIUY3KH9tsfm/Q0OXpBz7NvpV7mlSYMtJu15rzXaeGDtZVsLZ4u47EOxk2y0acCzMA0HpDR5VqlU25gvs93Fm1GZslxRMmCpEHoMweKpNZaYal8tDGz9n3Vukm4XQiIKqGnkZQAH1FN7R2lirF2LVssOMd0E6jTvQJ/hT+AxjFGNsOtxWIcMFZgRzKqZgjURyNJN4w2JXNcDNkgoAV1HElG7wkemlSMYecBXbW2D/R1y+9pkyrNxGEGPvEcjprTm5rl87MQcyWiAOQ7458tBUX2kbQA2c4USb2W2B+YiflPyr3uBs26ge7cJCOttban8KAy8csxOg6CedC7sQN8VPPyW00C3n26MOoVRmuNwHQfiP8/8nqy3b+2Q2Iu6SQ7IvOMpI/2k/CizkkAhHcQTi27Yl7mrIdW1ykmSXnSCBp0AOkUTt3WVgLgCsuo001ECDz0gf9RQPBW3d2cLMaAnx94nxOnwp2xi8Rbt9ncUPkBFuRIiZyP4cIPKhSkNRg8F02FeVjKkBgNYPGqR7Z91zlGMtCR7t4AayfdfynTzjrVi2E9t1W5am2/37THVY4hT95dQRPU+ltxAS9aa1cAK3FKsPPQ/z4VEZlZx9z5m3KwJuYxJBAEn5R+tX7bVlwQBZuHXRu3jyhQaF7mulnEthLhi7buuLehllglgxAiRkn1q57Q2jmuC0kAxLE9PDxNc5eYPCK2cES3auHDyC2dV4Tr/AJutTPZ3fvdsUZLhHMvfLcePcbpT2zdsi05AtliwKwSI8Dmj9Klbv7Ya3jDZYd1tUBMnKeEnnHWo4R0k3lGO7X2K1naGJQKWi8ygzHEyGk+f1pzfTObtmysn+qDtHMsWEj/L8zWibydhitq9mCCttSHIBkXGY5s08YCp8ab3sFm3i7TGIGGCA5ZJK3DMQNT3hw61dN5yA4eI/JQ9jbmu5DXNBHxqzYjdW2beUaHkfHxozgtq2WEKTmHIqVPwIqBitrXC5W0qqBxe5MeijU127nkOoRS4RSsRu1ctXFzghZkMASARw4cjR/bb3CQckKeEgTESJPA8QZ51ou5e1EebV/smJ4EAif8AC36Vzb2wxZLqBmR+8o5jqpHTQRHWp3PsBhJ4R49nIAwYSeDEx59J9aFe0df6oD9sUR2ZjVwtoz7xOiL3iYk6AfzpTONZ71xXudnZQahLhlp5aDTmKlcoBbXltA72fYO4qXZQxIjQ6wOXWpm+x/sbyOa8fzCjlrFsEAtXNAIlAhEkwD70nXzqLda9cU27ot4tG1KEFH05hTqfMUJ185KLTrHDMtweAW4mvd7x4VEfdq1BGYxxq8bQ3VCI1zB5isy1ttWXrlI94D41WsLDuVd8hjSQdT0qHJ/JpQVajzgCXd17UEhuVCcLYVS0cxBq43MMTmUPJ4DQ61Xhs+4uYldOE8p6USE8+5SyMPZETFWwQTzAonuSs42x+afgDUVLZzEFQdIg9elWrdjdXGLftXzhbiINfdPAjjFXb4E74LtGoBq7VcubYIJ0NdpTkT3GjZx1pB6APiYgKZqTexLAFgQNOflV4auMngb2MMVlm0ds3f6dCKsKVNt1OsqAWDnprw8D40ZxW+q2jAOc8BGusdeHwms02btS5/SnbOxaXObybQgx0kHXnR9+7oY/h7K0nNYya3tCzbYyWCnmeB8jQ+1ZtWnC2VQs3vMseskc6f2naDqZE153bwuW6kgDjVZTl0EjjHIhsK9jMfbe+uXC4Yf1aa99jBLN11A8go6mr+SBVbx+0s99rKsyoqEu6mMp4AA9fD/igm8dq79nUWMUSQROdsrMOYkCJielUVmz7g7a5ya4/oXdsWJgET51i12+rY7EKCMovuR4ksf1BqxYLDXFfOuqgBTLSxPUkc6EXNk5doB1BymXY+LZzPzof1vqcNYOprcZPIewwKAiOJmuCTOlB9ubRxKH+qtgqOJLAf6YmpmBa49rORDRMdKssoa4HVw7gs6DL5UVs7W0JLAvxgaye6D+gqobO2vjjdKi0CgMQWAPzHH1qw4zCv8AaLLhGTMoDBY0JaOPLQSfAGqSray8kqW5qOCn71bEKYr7ar5Sr9odNCsSZ5glTFGLmBt4hlYzK8COImCD4+RpnejaCYrDt2MlHUwTGvEBhHI8fhS2LeD2bdxZByjUfNWFUjOXb9i0KXCGX/7chqzZssRbe0h5Z+z15a8YnSpdjYlvBM99ZfSEzksxJ4SeSzyGkTAoZgrha4AzqonoSfhVi29i8tzB2j7t9ri68QQgKEdNfr40Sdm6PAOcWnhFOtbr3bT5w2e45Lu4ESWbM2nnU3bTuwRQAtwByrETA7mbmNTpzFTsNvLZ7TsTcUuJMGepBAPAkHiOI0p7FZbhLyMy8APgfl9KWjbNSW7KyKVSjvWSn7L2fdW8Xd2eT97L6mFGnxNEdrbHVnGbL3gdCAeWuh0OlM/a2a7cIbKFIGkeZ49ZFM3SGkPcdwDmAlyFMcoGlOppj7hgtm52wUQwoQgEGMqiCOYgaVZd6LqW07e4QEtK5PjIgD41n26O27iNmMlCIB4T0MGl7Utum6LGHT7zBm/2j9amMk/KL3Qalu9hrYhe6xvEhZBC+CnkOlQ9ubPuQYObxo/grAS2qDkONJrRBouUlwCUM8so2zO2w7ZgSSGzRylZyE9YJmPOr7sLbqXcqXFJMasdCIgAyOciZrzYsrPeUVbNi4C1EhPpVW2ydqiO4IjMNQ4Ogf7wPJbn4hyDcevWqXv/ALtqjjEIpysTnA4A/pNXTa2DW0O1SRGhXkQT3tOtQbO0LdwjDXjLOpVgeOZQCrHxKss+INDlxwwbjuWUZxs5HDZkATQkEjk3nRjD7JzIqXArAkHTw6+dFjg0BKSTrlg6xHLyp1m/COQFZV2qwDTBFnY69pKIgKOrjMs6g6fQUT29vjjUWLNm2e73rmvdPgh0J86au4tlM93SK5ex6sCdMs61WvVzr6Zz5Knhb94oCQ8kSZAn1rlWu1fQgTFKgu+xvJGEOYvGGwZC6RpPCTVM2vti9cnPcJHGOAAkjQelWPfPFRkTmBJ9dB+tUXEPJ+I+I0+YNaemWIJnr/B9JCNKskuX+BoEvdtqvHMB6sYH0otsXYRW4ysgUzOaQ06kTmFCbNqQOpaf8o0/jVyW7awtqy+QLbcQzoODwDqByPeGnMU3GSysi3i8HO2MY94ZcLOGkKCZ0GvWuYwC0rODBA09aH4PejDZNby6c/8AiJmhm1tsriBFkkoDqYIzHoAdYFFk0kY6otXMotL7ocbaIS3lBJJIJ6mOp8T9Kre0trOWgGYPHl4/SpGKdlRmCliBAAEyToP56TQEbKvsO9I/MQKVwjd8KpUpO2X+M0ndHbK3EyuZ61L2lY7NgZGp0PUeB+Eis92NgrtkyXQKNTBJitHx2OsDAIzy5zrlI45zz8BE1RQlOXl7/wA4E/F6YVS+pB9+wEx+IUsqhczngPLn4Cp9jFJbMPz0gAnj061EayHJElWiMymD6GovZ3EhWZ3I+8CQTpxIBiZ6RR4tiT5WB3EY7sr4BXRvdMcfA9DUffPf9cGlywttmvvYBRtMqdoXUk6zICzAGulO2dksWXM1y6zNPfMx0CjgAPjWV764q5dxV5riPbIYIqupUhU0WQeE6t/io1cdz56FrpYS+S27DWMPaXoij4CiWzsE+HuZYlHAceTcx6yPSh2zbqrZt5mA7i89eGunE1Z909v2boCXVbLmyW34GTyjiFnmeh0rPhzN5N7Ux/lR2+3/AAEsHhmzBoHrUPaC3LmNw7NqttuPIE8h4xNXLC7KtE6Ox9R/Cqxvji1F+xataG2TcPjoVCz1Mz6U3OlRg237GTTY7LlGK/sZx7S7IsbSumY7y3QB0dQSfibg9KIbE2g2UiTmXXXmBxHjzIpr212gcZauDUXLAH+UkH96ou6L51tniSuVvNe6Z+Bo22NkFuWRCccSwWY2bblWI7w1BHEH+NTXuO5hiXHTkfE/AVH2lAwuGxinMEVLV5BzOTuvPXSD6ULTazXgWtEgA8CP4UtHMYj8LM+WXYTxFkqZ4RqarIxYxOOsKNYZifIKTPyFetqYy72VxrjHQeVRfZphHfFNc+6lsgn9to09AaiCy8nXPqJfmx1pCA7ZJ4FgQPiRFS7ygiQQR1Bqs7cTErmyOjqT7jKZ8uMGpuyQwsElchGuUageVFba9iiiEwlWTYN1gADWX3duPJi6EjqswPHpVx3I3mDkWrjI5J0ZNPiCdKhS9ys4lw2ptBEADcG0rKd/8e9jaWFuAQpHdI4tl6xxGo8avu++HuLZz29SCBlInnWce1S2XGGuhwj4e3JtwZMsuZg40BHd0qr5lhlYLEcxLhcftGD2yIcBgfMUxfxQW6EkEn6ivO5GynxOGs3u0KAZhlC8YY0ZG41rte2LvmmdIAnrFZ3/AI2dk3Jvh8r9wM2lLCKPtragt3QpJBAkRwnoRzp63iFupCGM+vrEkRV7xW5mGuEM6yRz4U7Y3Qwq8E+ZpqWg8iS7BvBkuK2siuVkmDFKtaO5uDOpsrXKutBHHJXCAm09jJftw+jAaMOI8D1HhWXbdwlzD3Mjjn3WHA66EH9K2F30rOfaDie6B+0v1FXjBRikeh0Gttq/l9x/H7ELB2wmp5IY89P59KM47a1ttldiR/WTI81uA/Q1X8Ve7tQHcFVXkJPx/SAKphs29TovqWxtT6x/seMKpLKoiSQAJn10q6W7AUBV4AR/GgW72DGYvppoD9T4/wDdEdpY3IhPoPM1d8szPEbZWWqqPt+RzFbUsoQt51CjiWJ1boANTA08yarW39vWSwFhhlHMK6nmCDmOo9KtO6ns6GJb7Vjs3ZwOysyVJHHPcPEAmSAOPE9KEe1Hc1cOftGGXLb4OijReQYDkOvx603XpE1uZl3eL2Uz+lThKPGfn7ga3tkZdCXJiQTHDgPl9K0DAJa2jsw28G5S6jqzB/eDjWGjgpEgEfxrFVYjUUd3R3nfBYkXgJQjJdQfeWeMfiHEfDnTFddcekZ2p1l+oeZyz/8ADVPtLSFdTbvLxVvqp4MPEVJuYm5pAEmBVmFu1iLSPo6MAyN4ESCp5aGh9/ZbIRl73MdfUUpdp5QeY9BKdVGaxLsK4HC9mjsIZ1RiCdBMEx4CqH7Q8LbxmzDiwsXbBXXScpuC3ctseYBbMPEeJq6bYxRtWsi8SvePTqKf3NwY+yhHUHMCWVgCD2negg8dDFdSpckWtdmVWbOi6cFFRzhnt3FuWmKHNII5HmCOYI+YFaxtTciy+tkmyekSnw4j0PpVF29sa7hjkujumcrDVT5HkfDjWfZTOt5fR6XT62nULanz8Mn7H3ixSH+tUMpVsjgBRI8tD0qL9ka9fnMNDLnhHL1aouEAy2u0DOAQSusTM6R6fOjeKxaoBk+8cx+Wh8ZFDstk1jPCJjWoSbhFJspvtK2YUNklmZT2hEkmCWUtEzHM6U9u9sW0Mt1UAcD3hmB56nrx+VE/aLdFzB2rgju3SD5NaufqBVct3SEVRoIBMRz8gK09FmVSyed1raueeyz7IxlpMH2N9gA7kup1hRbGUkDnnVdPOuYzDWLVm3dtqwN64EtkjKCBbdyQJ55edU7GmB4n/v8AStLx/Y43Di1hmBey1t0kFR3ZUgGOa5lnxFMLSrbJxyxeWqe+O7C/sULeu8fs1zTkPrXv2RW2S7iSSSuS2Y5SxOvnAqxbxbv3bmEujJByE6lTw1jQnpVZ9neMW3iDaY/3tsAE/iSdPgW+FKKMoR5Q5OcZzTTNAv3Ua5AEnn0Hmam4fBBlI8KrYuXrDe6Htu7Sea9OHEU5ib7g5puKvGUIYR6TXKTxll3DPR5xGw17RgI8QRP8ijW7+6lkNma2JkEFRl18xVa/pm2b0rczudCNZ8JFXrdTaJeUb0qHJZwysk1HKCm85mwVAJLEKI4yTEzy48ayzevYF11XDq2Zwma4JkhO0AVZPGcpP+Ghu/8A7Tb67QdMKUNqwckESGcHvsdeEiPSnt1NvPca9iMQwN281pQAIAhhoo5KAvCosi15itMljaa1upg+wwlm2eIQT5nU/Wihur1FBcRbIgTpAjXwpg2/GhvVuKwoikly2w4+NQfeFR22ms8CfShmWlFCetsfSSI2oI/0j+zSofNKq/xV3ydhA3FXYWqNtjZn2m3i7n/89tXHTMXAj/Kr/KrLtq+QpqbsLY87IxBbRsQl255ALFv9zN/ip5eY0lL6eH90ZhctyJOb/SPhNMLZEgASSebD4wKkBQNSIHXj6Cpmy7UuXYd1eXieE+MfWgHstTeqaXJ/4wjbQIgUch5fyab2Hs/7Xj0tNPZWR2lzx4Qs+JKjyLV5xuJyISfePDzPCrr7NtlC1he1I794lyecCQv+5v8AFTGnhumeQtsddMr2+el+79/6ItjNQvbWGW5bYMAQVIIPzFTbzd4Dwpi+0228iK148HmpPJ857ybEbC3cpByPLWz1E6jzGnxHWheWt73z3cXFYXIAA6gNbPRgPodQfOsINsqSrAhlJBB4ggwQfI0KyO18B65blyax7Id4rj2GwrFZs+4TxytJC9NDmirzh9mEEkuSxM5jx8JrIvZnjeyxKKV7t0m2W6GMyj1Kx61tdu6SyoTxOX0/6miQeYgLY+YYt4TMc1wwoAAHUjQz4aDzp/ZeJutioHdshCI07xH3200PKKOHCoeKgxwr3aUAwAAPCl98cPC7DuE3jL6G71/KGJ5fQ1GuYdMTZKXRIaR4joR0Ip/aAHZmemlA7eMIAEwJM/KpjUpwOdrrmmjO8ZhTauPab3kaJE69CPAgg1OaXiBwWnN9LcYlbnK4vzUlT8stTdg2A3wrzuph9Obie0ovU6I2/b/spW/mKK4O2v475nyW236uKiYMAiJ70AAdYHAePhzpr2htDW7P4Lzj/MVFMuZ0HWtvwutSrw/uea8Xscb219vwLGCSF4Tpr4kDh01rbcHZFu0qjKAAAWgKDA4wKxEOLjqtw93MqsRxgssyeutabtvZOGs4d8utzLCF7hmToCBPjT6jGKakzMk5TacUCt5t/wBLJe1by3SDBZT3fFfE+INY/tPbD3L3aJ3WDZgV0gzMipG2UW2SOfePXWSAJ+FD1XugxAMaDx/4rNnNy5ZoRio8I27c7a32zCo7gBiCG6EqYzD4TT2I2QSSQ0g+R+ooPuhg8mFROGk/HX9afxbXVHccj5/WlJWYY9BPHDJNzDW7JzEAHwgH5UP2tvQcPhrrWdLhUgN+GeY6t9Kg/Z3bvXHJFVLfPaIK9knCda6HnkRZ5YMqWGMsJ1k6z41Zdj4pgynkhBPrmj6RVYw9skiOPKrfu3hA7kvAIy6T72vTrR7XhC1KeTctiYs3bAZgwC6AnmP4Ag+lSe2HWh27huKpV2nKSBrOhAIB6EfrRS4Byisuzvgi71cDZvV4N49D8K9EnpTeQ86BLIB5PXbeFKuZaVU5I5AW0tmi6CCSPKi9vbGSx2RWAlvIIGaQFiPMxQ63jANG0I5HQ0+t1TW0pJrhmhKOcZMpS+Se+CHGi2zxB5GDxqwpaFtAo15sep5n4zVvxezbVz30Vo6gaeR5VDubtWzwa4vk0/vA1zr+DQ1XiLvhGLWMFBxzm9dFtddQo/Mxj9fma3LC4YWraW191FVR5KAP0qh7B3IVMRbftWdUbOVKiSRqpZgfxQeFX6+9PaWGE2ZniuprlCuqt8RWX+7IOJvRc9P0rzhDmtnxY/pUDbt0KcxMCJ+FR9lbdQhbIk3SFYiI0fXMOoHA+VaO3ypnn93mwH7wER4VjXtO2KEvLiEgBzlcftAd0+oEeYHWtTsYqO0dtQDA8T0FDWgnM4BI4SB8R40rqLVBbX2OaamVj3Loo+6eyrrG29lCFVkbM2i6MCdeek8K1m2wLow5H1nhw8iaE4e9nVkD5CeDQJHx0p7A3IACFmCa5zxJ56gAE+VLUWvdj5Gb6Uo5faLJicVlKxPKe7pxHjXu/jwOAmguLaPI6inbr6BuRH/dOfSXAj9R8jt/EFuJoJibsMo/xfz8Km3rneHiKD3BNw+OUeg1/Wj1pIBNsi74a27J5hys/mUn/aKc3fDJdEgZWUa68aY3uP8AZWYfcdH/ANQX6NRPZENbRxwMfOvN+LR225+Uer8LtT0e1/LRl/tNWNoovLOp+JBqOTI+P161P9p+CuvtJOztu5GQnKpMcOMcKSbFxEaWj8uZ6TNanhUoxrWX7GT4nGU58LPX4KztHF5O6OPHTlHT4UOvbTumBmMTMT8/E152g8uZ/EflTFsak1eyW6TAwjtSO4y52sAmGHXhFOWGBKL7xEDThoeNE92dmC8LuYale6fWNKMruOQlu7hmzn76uYIPOCBypaxbVn2NH+HmoRm/cuOwMZmQciBw8ABqaIX1zVV932ZGKOMrA6iePl1q4YUdRSkoKTygkW12Vbee+1q0YmazAKzkluhgfrWzbawfaAiJrMdpYA2XKkzA+p/6q9S2g7vNyDLGCkZRx1Iojsu8sobnuklGB5Efe+RqJau5SW8CB4zXheQPIlz50RrIKMsGnbP27fCtYtNrClLhEllcQIn7ykrxnQEVdtkWrqr/AFpkiBOuunHzmayTYGMIZX5WwoJJ5lyVX0zVs+Hx4dMyyRJ+UfxpK+tqLZeySaPfaLME04Cp+9TOcHQj4ikUXpSIuSezWlUZ1E8D86Vd/Q49YjBW30cBvr6HiKru8mAWxZN20zSCBlJkan4/Opm0Nu27KM7EkKCSeA0qiHbb4w5yzi2CBkmEECdVHvHxJpuFcl3wNaeTjNNrj4+SbZ2/dX3l+dP2t+reodWEGCYkfI0B2vixbts3QaeJ5D4kVW7PuiePE+upo8cpZNXR6aGonLd0ka9sDe223aQs2wVHaCdTlkrlIGgkepOmlE7G37DsclxWOkqzZSB1AI+VUfd7CocLZHJkFwjqX7xnr70elFbeBt/hX4CnYapw4fKMa3Rxs8yZN3qxAdVVTJ46Hl00oXurcdHuO9sQQEXNGaFnmOCmTp4CpkovCKafFqOGlEs8Tlt2xWANfhcFLdJ5C128W1PAcANAPIVEv4gRQ6/tRBxafAUPxO0ifdQx40j/ADLOUsjsnXUsNpBvAXpuCQGjlPzNF8PdcOTcdImERCT3Y1LaaGenKslwu8l6/i7Vm2BbBvKh1lozQ3loDWxfYVVRlUDrA+p505paJJ7mJavUxa2oJYm3mtjwpnB3MyFTxGop7BtKRUS6Mjhhw51o/Yy38jOMfVaE4O4bju3LMQPIGJqbt7EC2pc8FVm9AJqqYDb9pLYl3Pkp/hRFOMVy8EfTnJ+VZDW8ZnD3l0A7J+PXKSPmBTe5OJ7TZ6mdbdzKf0+Rqpbc3ztsjJbtMSysua4QIkEEgAknj4Uz7Nt6Bhb5t3dbN2A08ARwNYXiu23Gx9HoPDYzrraa98l2x2MVsReytEBFOkmQDP1odhEPaF/tFxwOCEKFE6clB686Jbd2dbsXRdtPFu8GJnXvDKQJ8QT8KFjE6CLgcG5GgiIExxM8aroVnaP1RjZekuv+EZFjtLj/AJ2/eNNA6GpO3Ey4i6v7bfMyPrUOdDThiWRxNr7l33UshbNu6Rp3gTwAGsk/CrVs2/2ZI+6dSP1FCdj4aMIiwCcgInrx/WpGAvFhMyw0JiJ9KO4qUcM9dGiM6VCXwiz2LVr3kCmdZGvzqQxqsW8QFMrK+XD4VL/pUx1PlSn8O/YzX4fdkKXOHSqPvLslbjllaNNZ4afpRu9iSYzmJ90ePj0qI6nQtode6NRrRY6Ze4zT4fFc2clL2jshkQuWER/15eVBGc1Z98sSQqJ1Mn00FVYPUOuKeDG8RUK7tlft+SamLIVUHANnPieU1v241ktgLVwiMxOn0NfO9oyQBxOlfR/s9x+fDnDsIZFDKPA8R6MD8RQr698GkLVVynGUvZBXshz+tdKLTDOaRveMVhbkdwPZV8aVMF/2qVdx8kcGH76bcNz+otGc5U8/dHu8ObHXyA60c2Ng2s4dVeA3FoHXl4wNJqv7k4A3bhxFzUzpPNjxPoD/ADFW/aWIAAXjPXpWtP4GK/8AUUvea7muInLNr6cPr9KZvrCN4KfpULb10C4DMDM2vP8AmaiNfZplzlPh4cInX40WNDkk8jum8Tr08JwcW2/jBpG7+NU4SwQQYtqp81AVgfUV7ubQOtZrgNrHDghGLKxmCgEHqIfyrtzem8eGUeh/jQJ6eW54FYaqCiky+3ceeJMUJubeVrgtoZJMEjgPM1SMRtG7dPeYx0Ggotu5bH2iyOTaepGnzijUaVOS3AL9Y9r2mm7I2IzicvqeHxo7/QSKO8Z05aCjOz3zW1PDQSPr85qu+0baXYYG8wMMw7NeWr90keIUsfStXCgv2Mjmb59zONkX7b7Ut/ZyVnEBgFEgrMuSZ5pm5Vug1FZP7GsGhN1yAXRgqnoCJNaunGKipPbllrX5sCwphiK9YpeIrkQfGnLuomr+4MpHtDvlcJ+Zhb/3fRWFUOxc7sVpG+2Gz4O8PwgOP8JBP+nNWa4XUCk9Unk0dE1tBe1cOQJHX5H/AK+dDMxqx7YSF0oQig8RSEng1a+UWjdfegOow2KIa2TpmMRppB5Hl60dxeEt2bINgEILhcSZPHUyeIPLwis9s4AO4UcyAPUxWm44BbEAaKoAHgBAHyo2jrSlKS6+DR0qblua5XuZlvag+0FhwcKw+n6UGcd0xRXePirctR5eHlQ/BJmdF6uo+LCjS9Ri62vGpkvl/k1i1h8tpVHJVA9AB+lQVQyWQajgoH3j974UQxFzWJgKJPrUZRrIJUkTHPWmMnrYrCweRdkhtDNwp8JA+lcFxz7kStyGAiCPPloa9gHw4zw+deu01AnUmPCuRY927QQGCT3i2useXzpu466FyQCdOp/gKlrhyR3vh/PGoe2AEtM51IBOtXwwcpKKyZ7vNiu0xFwjgpyqPBdPrNCq9XXkkniTPxrxFKSeXk8XbPfNyfuwruzh+0xVhTzuJ+8K2Xd3EFMcWHAM3+Vj3h9D6Vl3s7w+bGK3/t971Og/WtC2beyYrN0cfCdaJBeVs3fDKM0Tf+pMvuOlbjA6ayPKmD/M1M2nhS7trmhFdRzjUN6aKfjQ0g8JI8hXnNTU67GvYwn2Pi350qYa0/42+VKlyDL9nP8AZsPbCgFiFUeLPxPxNRtr4ghjJkqP9RpUq212NPopm1tSk+Pj0pvHOIWOI000FKlT9X6LELf1AY+ppuKVKhlh7DiieAYqUYcVaR/h1/Su0qNT6kDs6Z9A7HxAKDxAYeo1qje2e7/Z7C9b4PwRh/upUqb1HTE6PUhr2Nv/AH4/bU/6f+K1C/pBpUqrX6UWs9TPb8KVppEUqVWKg3atnPbuIeDIwPqpH61jWzXpUqV1XSHdF2x7bWqVWrdyOtdpVnPk14hbdh82IB5IrP8AAafMitFvrNuD+EVylT2mSUWa+j/Tz9zON67cKB0aaEbEX+0WR/8ALb/eFKlUT9Rla9Y1Uf6fk0pnln8SPlwrwzS5j8SoPTU/SuUqJ7npz00ZzA0AaP8ACOPxNOYcSinrP1pUquuyoUW5QHfG5/ZrnlHzpUqtL0i2o/Sl+zMwY1wGlSpI8caF7M7YCO/Mt+6NP1qxWj3mPU1ylTEfQez8OSVMf2Rctr7Uu2VwmKRc6C063RIBgFNRJ1gZvlRLEXlkEe6wDqddVYSNOXGu0qx9c+H9mjzOrioyyvl/ljBtg60qVKssVP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hQWFBUXFxgYGRgXFxgYGxwdGhgYGxgXFxcYHCggGBolHBQVITEhJSkrLi4uHB8zODMsNygtLisBCgoKDg0OGxAQGywkHyQtLCw0LSwsLDQsLCwsLCwsLCwsLCwsLCwsLCwsLCwsLCwsLCwsLCwsLCwsLCwsLCwsLP/AABEIALcBEwMBIgACEQEDEQH/xAAcAAABBQEBAQAAAAAAAAAAAAAFAAMEBgcBAgj/xABEEAACAQIDBQUFBQQKAQUBAAABAhEAAwQSIQUGMUFREyJhcYEHMpGhsRRCUnLBYrLR8BUjJDOCkqLC4fE0FlNjc3RU/8QAGgEAAgMBAQAAAAAAAAAAAAAAAwQBAgUABv/EADIRAAICAQQABQMCBQQDAAAAAAABAgMRBBIhMQUiMkFRE2GxM3EUI4Hh8FKh0fEVQpH/2gAMAwEAAhEDEQA/ANiK12nzXhloZI3SrprzNcceq5XM1Ka447SrmalNcQdrlKaVccKuGlNKa44VcrtcqDiJtS2DaYHgRVX+wLyLjydv40a3wLDBYgpObs2iOMxpFVbdO85wts3SS0a5hBqVj3LJyXQtysZcfHYi2XdkSMqsxMfGtEt4brWc+zxp2ljCPD6CtQqsfcLf2v2RU9rY7ELjOytOEti0rwVB1LMP0obtjebFYdrILW3Fy4EPcIPmINFdsQuKZzoBZWT/AImrK9vbxLido2FtEm3bcCeRM6xXSSUWyafNYovo3pNQKDb1beGDtrcIUgsFgmNTwjqaM2uA8qzz22D+z4b/APUn0apQH3LwuIy23uEcFLR5CYrxiLhZFYDjB+Ipu9/413/6m/cNMYW4TaSfwj6Vazs6PpyN3CelUP2gt/VDT71aBdqhe0X+6H5hQJIrN+VlHwfA1E27bzWiPKpmD4Gom3LmWyxNRERr/URVk2eOpp+1s1Z1mo42qvQ17TbA5LV2pmwmgkuy7f4alWMOFEKIFB//AFD0WkN4GP3RVXCZO5fI7tRe/wClWD2aqPtyflb9KA7RMsD4CrB7Nv8Azk/K36VEvQJWepmym2KVOClQNpTJbhSpClNaAU4RXhkr3SqMEkcrXKfIplq445XK7XK4gVKKVKoOORSy12uqJruDjzlFdWzNPra6127dCqWYgAakmpwcMYhEVGNyMsGSenOgV7aezlWTcTL1GaPiNKzrf7fG7isR9msFktLM9SQJzOPuj/uqJtHbViSLSs5Gua45M+IUaKCZ0k1RxTYaEnFcNm47P3j2ZbvTaMFgAXAOU68D4+lHcLvNhbhIS8pymCeAB6SedfNFjatvJzVg0kgwNRHXkYqy7j7RzP2bkkfiAAUD9vr5/Wua2rgl5m8tm84vZlq/3m7wIjQ6EUI/9A4LMrC3lZSCCIBkUB3axlyzeXDm6OIjnnX9kE8SuulX98SOWtVSjLtFvqWV8RlwOcBxoDvLstMWqpc91HDjzHCiLuTxrwasAUmnlDos5rTp1Qr8QRUCwhVQOgj4UUs+63lUAcKvPshPjA1cnwqg+0QnshI+8K0F6oHtH/uh+cUGSK2ellKwPA1B3pH9mf0qfgBxqLvOhOHYDjpUR7EI+tGdV7tjjRxd2r5tZwjTmjLHKJzTQYSCQeIpjOTThjJ5t17Qa032hqXgLDXM0EDKM2vPwFczltDG0OK/lFWT2Zf+cv5G/Sq3tJu8PyirH7ND/bV/I36UvJeUDZ6mbQLgpU1IrtByDLfSrtcZqeDiqPjcalpC7sFVRJJr01ysp9oO3mu3jh7eqp14ZuEkcyDwFUnLBeEdzwe97d97pYhGKJyC6E+bcT5Coe72MvXWm5mUdXYD94z8qK7A3fBtq98S4HOJ+H3R4cfKjOC3dsE62lb83ePzqE20H2RTDWBsuF/vJjgCZnwNELTyAagrgbOGTMAEXhpwEnpyp3B38zuOgXTlrMRURlzhg5xWMomUq9rbmvZWBVwIyKkqKhXcQqe8wHmajpvDhySoeSB0PjHnwNdlIsot9BeqF7Vtr9hYXM2UMxCjXvELOvrFXPB4+3dE22DD+etYZ7dNrdpjBaGbLZQcT3czakgdfdE+FdLkmKwyirtROzxAbN210DvTMgsCy+BMcfAChuzMC964EUEyRJHITXMPYN24qD3mgVtm7uxLVq2oCjMFEsBqarKW3hBoQ3cvoybH7sX7dxkFtiOo5g865ewt7DZCVKLcWQSDHGCp04gxPpW2lpgEAxOsa/GnN5t0FxOBaVHaAM1s8wTB+eUVRTb7LyrUTP8ACYt7io3uhYNu5LHKVmQei6R4ca2TYN9rllHbiyiR0YaNqNDJE/GvnXd26wfss2mcqVLH3joe7MawdfCte2LvFZwWEe5eaVAUqqjvM0QEXWJ059CTwqFxLBFnMMl2xmMt2lzXXW2vV2Cj4mgDb84IsFS+LhP/ALas0fAVg29W9F3HXzdu90cEQGVReSieJ6mNT6ATdjYpLCm4SGeO6p1A/alTHp4aij4wLRjk+ktmY23dRjbYNpryI05g6j1ppeFYNsffXE9oct0hiCEjL8NQc3HnRmxvtj7JDO4uJJBDW15flAIPhPOueX2Ts+DXLlUH2kf3Q/OKuWydppibK3U4MNR0PMGqd7SP7kfnFDaBWellN2PZZzlUSTR3b274t4N3fVwVMchqKkezpBF085FFt+f/AA7nmv7wpfc92BaEF2Zk2PJGRcyd78WnCqPe99/M/WrYVGWdP7w/Q1VHUyx5SfrTcR2vsjUV3fs5mcSBCE6mOFCqJ7DGr/lq7KsIY1oI8hRbdBj9ssfnH0NCNo+8PIUY3KH9tsfm/Q0OXpBz7NvpV7mlSYMtJu15rzXaeGDtZVsLZ4u47EOxk2y0acCzMA0HpDR5VqlU25gvs93Fm1GZslxRMmCpEHoMweKpNZaYal8tDGz9n3Vukm4XQiIKqGnkZQAH1FN7R2lirF2LVssOMd0E6jTvQJ/hT+AxjFGNsOtxWIcMFZgRzKqZgjURyNJN4w2JXNcDNkgoAV1HElG7wkemlSMYecBXbW2D/R1y+9pkyrNxGEGPvEcjprTm5rl87MQcyWiAOQ7458tBUX2kbQA2c4USb2W2B+YiflPyr3uBs26ge7cJCOttban8KAy8csxOg6CedC7sQN8VPPyW00C3n26MOoVRmuNwHQfiP8/8nqy3b+2Q2Iu6SQ7IvOMpI/2k/CizkkAhHcQTi27Yl7mrIdW1ykmSXnSCBp0AOkUTt3WVgLgCsuo001ECDz0gf9RQPBW3d2cLMaAnx94nxOnwp2xi8Rbt9ncUPkBFuRIiZyP4cIPKhSkNRg8F02FeVjKkBgNYPGqR7Z91zlGMtCR7t4AayfdfynTzjrVi2E9t1W5am2/37THVY4hT95dQRPU+ltxAS9aa1cAK3FKsPPQ/z4VEZlZx9z5m3KwJuYxJBAEn5R+tX7bVlwQBZuHXRu3jyhQaF7mulnEthLhi7buuLehllglgxAiRkn1q57Q2jmuC0kAxLE9PDxNc5eYPCK2cES3auHDyC2dV4Tr/AJutTPZ3fvdsUZLhHMvfLcePcbpT2zdsi05AtliwKwSI8Dmj9Klbv7Ya3jDZYd1tUBMnKeEnnHWo4R0k3lGO7X2K1naGJQKWi8ygzHEyGk+f1pzfTObtmysn+qDtHMsWEj/L8zWibydhitq9mCCttSHIBkXGY5s08YCp8ab3sFm3i7TGIGGCA5ZJK3DMQNT3hw61dN5yA4eI/JQ9jbmu5DXNBHxqzYjdW2beUaHkfHxozgtq2WEKTmHIqVPwIqBitrXC5W0qqBxe5MeijU127nkOoRS4RSsRu1ctXFzghZkMASARw4cjR/bb3CQckKeEgTESJPA8QZ51ou5e1EebV/smJ4EAif8AC36Vzb2wxZLqBmR+8o5jqpHTQRHWp3PsBhJ4R49nIAwYSeDEx59J9aFe0df6oD9sUR2ZjVwtoz7xOiL3iYk6AfzpTONZ71xXudnZQahLhlp5aDTmKlcoBbXltA72fYO4qXZQxIjQ6wOXWpm+x/sbyOa8fzCjlrFsEAtXNAIlAhEkwD70nXzqLda9cU27ot4tG1KEFH05hTqfMUJ185KLTrHDMtweAW4mvd7x4VEfdq1BGYxxq8bQ3VCI1zB5isy1ttWXrlI94D41WsLDuVd8hjSQdT0qHJ/JpQVajzgCXd17UEhuVCcLYVS0cxBq43MMTmUPJ4DQ61Xhs+4uYldOE8p6USE8+5SyMPZETFWwQTzAonuSs42x+afgDUVLZzEFQdIg9elWrdjdXGLftXzhbiINfdPAjjFXb4E74LtGoBq7VcubYIJ0NdpTkT3GjZx1pB6APiYgKZqTexLAFgQNOflV4auMngb2MMVlm0ds3f6dCKsKVNt1OsqAWDnprw8D40ZxW+q2jAOc8BGusdeHwms02btS5/SnbOxaXObybQgx0kHXnR9+7oY/h7K0nNYya3tCzbYyWCnmeB8jQ+1ZtWnC2VQs3vMseskc6f2naDqZE153bwuW6kgDjVZTl0EjjHIhsK9jMfbe+uXC4Yf1aa99jBLN11A8go6mr+SBVbx+0s99rKsyoqEu6mMp4AA9fD/igm8dq79nUWMUSQROdsrMOYkCJielUVmz7g7a5ya4/oXdsWJgET51i12+rY7EKCMovuR4ksf1BqxYLDXFfOuqgBTLSxPUkc6EXNk5doB1BymXY+LZzPzof1vqcNYOprcZPIewwKAiOJmuCTOlB9ubRxKH+qtgqOJLAf6YmpmBa49rORDRMdKssoa4HVw7gs6DL5UVs7W0JLAvxgaye6D+gqobO2vjjdKi0CgMQWAPzHH1qw4zCv8AaLLhGTMoDBY0JaOPLQSfAGqSray8kqW5qOCn71bEKYr7ar5Sr9odNCsSZ5glTFGLmBt4hlYzK8COImCD4+RpnejaCYrDt2MlHUwTGvEBhHI8fhS2LeD2bdxZByjUfNWFUjOXb9i0KXCGX/7chqzZssRbe0h5Z+z15a8YnSpdjYlvBM99ZfSEzksxJ4SeSzyGkTAoZgrha4AzqonoSfhVi29i8tzB2j7t9ri68QQgKEdNfr40Sdm6PAOcWnhFOtbr3bT5w2e45Lu4ESWbM2nnU3bTuwRQAtwByrETA7mbmNTpzFTsNvLZ7TsTcUuJMGepBAPAkHiOI0p7FZbhLyMy8APgfl9KWjbNSW7KyKVSjvWSn7L2fdW8Xd2eT97L6mFGnxNEdrbHVnGbL3gdCAeWuh0OlM/a2a7cIbKFIGkeZ49ZFM3SGkPcdwDmAlyFMcoGlOppj7hgtm52wUQwoQgEGMqiCOYgaVZd6LqW07e4QEtK5PjIgD41n26O27iNmMlCIB4T0MGl7Utum6LGHT7zBm/2j9amMk/KL3Qalu9hrYhe6xvEhZBC+CnkOlQ9ubPuQYObxo/grAS2qDkONJrRBouUlwCUM8so2zO2w7ZgSSGzRylZyE9YJmPOr7sLbqXcqXFJMasdCIgAyOciZrzYsrPeUVbNi4C1EhPpVW2ydqiO4IjMNQ4Ogf7wPJbn4hyDcevWqXv/ALtqjjEIpysTnA4A/pNXTa2DW0O1SRGhXkQT3tOtQbO0LdwjDXjLOpVgeOZQCrHxKss+INDlxwwbjuWUZxs5HDZkATQkEjk3nRjD7JzIqXArAkHTw6+dFjg0BKSTrlg6xHLyp1m/COQFZV2qwDTBFnY69pKIgKOrjMs6g6fQUT29vjjUWLNm2e73rmvdPgh0J86au4tlM93SK5ex6sCdMs61WvVzr6Zz5Knhb94oCQ8kSZAn1rlWu1fQgTFKgu+xvJGEOYvGGwZC6RpPCTVM2vti9cnPcJHGOAAkjQelWPfPFRkTmBJ9dB+tUXEPJ+I+I0+YNaemWIJnr/B9JCNKskuX+BoEvdtqvHMB6sYH0otsXYRW4ysgUzOaQ06kTmFCbNqQOpaf8o0/jVyW7awtqy+QLbcQzoODwDqByPeGnMU3GSysi3i8HO2MY94ZcLOGkKCZ0GvWuYwC0rODBA09aH4PejDZNby6c/8AiJmhm1tsriBFkkoDqYIzHoAdYFFk0kY6otXMotL7ocbaIS3lBJJIJ6mOp8T9Kre0trOWgGYPHl4/SpGKdlRmCliBAAEyToP56TQEbKvsO9I/MQKVwjd8KpUpO2X+M0ndHbK3EyuZ61L2lY7NgZGp0PUeB+Eis92NgrtkyXQKNTBJitHx2OsDAIzy5zrlI45zz8BE1RQlOXl7/wA4E/F6YVS+pB9+wEx+IUsqhczngPLn4Cp9jFJbMPz0gAnj061EayHJElWiMymD6GovZ3EhWZ3I+8CQTpxIBiZ6RR4tiT5WB3EY7sr4BXRvdMcfA9DUffPf9cGlywttmvvYBRtMqdoXUk6zICzAGulO2dksWXM1y6zNPfMx0CjgAPjWV764q5dxV5riPbIYIqupUhU0WQeE6t/io1cdz56FrpYS+S27DWMPaXoij4CiWzsE+HuZYlHAceTcx6yPSh2zbqrZt5mA7i89eGunE1Z909v2boCXVbLmyW34GTyjiFnmeh0rPhzN5N7Ux/lR2+3/AAEsHhmzBoHrUPaC3LmNw7NqttuPIE8h4xNXLC7KtE6Ox9R/Cqxvji1F+xataG2TcPjoVCz1Mz6U3OlRg237GTTY7LlGK/sZx7S7IsbSumY7y3QB0dQSfibg9KIbE2g2UiTmXXXmBxHjzIpr212gcZauDUXLAH+UkH96ou6L51tniSuVvNe6Z+Bo22NkFuWRCccSwWY2bblWI7w1BHEH+NTXuO5hiXHTkfE/AVH2lAwuGxinMEVLV5BzOTuvPXSD6ULTazXgWtEgA8CP4UtHMYj8LM+WXYTxFkqZ4RqarIxYxOOsKNYZifIKTPyFetqYy72VxrjHQeVRfZphHfFNc+6lsgn9to09AaiCy8nXPqJfmx1pCA7ZJ4FgQPiRFS7ygiQQR1Bqs7cTErmyOjqT7jKZ8uMGpuyQwsElchGuUageVFba9iiiEwlWTYN1gADWX3duPJi6EjqswPHpVx3I3mDkWrjI5J0ZNPiCdKhS9ys4lw2ptBEADcG0rKd/8e9jaWFuAQpHdI4tl6xxGo8avu++HuLZz29SCBlInnWce1S2XGGuhwj4e3JtwZMsuZg40BHd0qr5lhlYLEcxLhcftGD2yIcBgfMUxfxQW6EkEn6ivO5GynxOGs3u0KAZhlC8YY0ZG41rte2LvmmdIAnrFZ3/AI2dk3Jvh8r9wM2lLCKPtragt3QpJBAkRwnoRzp63iFupCGM+vrEkRV7xW5mGuEM6yRz4U7Y3Qwq8E+ZpqWg8iS7BvBkuK2siuVkmDFKtaO5uDOpsrXKutBHHJXCAm09jJftw+jAaMOI8D1HhWXbdwlzD3Mjjn3WHA66EH9K2F30rOfaDie6B+0v1FXjBRikeh0Gttq/l9x/H7ELB2wmp5IY89P59KM47a1ttldiR/WTI81uA/Q1X8Ve7tQHcFVXkJPx/SAKphs29TovqWxtT6x/seMKpLKoiSQAJn10q6W7AUBV4AR/GgW72DGYvppoD9T4/wDdEdpY3IhPoPM1d8szPEbZWWqqPt+RzFbUsoQt51CjiWJ1boANTA08yarW39vWSwFhhlHMK6nmCDmOo9KtO6ns6GJb7Vjs3ZwOysyVJHHPcPEAmSAOPE9KEe1Hc1cOftGGXLb4OijReQYDkOvx603XpE1uZl3eL2Uz+lThKPGfn7ga3tkZdCXJiQTHDgPl9K0DAJa2jsw28G5S6jqzB/eDjWGjgpEgEfxrFVYjUUd3R3nfBYkXgJQjJdQfeWeMfiHEfDnTFddcekZ2p1l+oeZyz/8ADVPtLSFdTbvLxVvqp4MPEVJuYm5pAEmBVmFu1iLSPo6MAyN4ESCp5aGh9/ZbIRl73MdfUUpdp5QeY9BKdVGaxLsK4HC9mjsIZ1RiCdBMEx4CqH7Q8LbxmzDiwsXbBXXScpuC3ctseYBbMPEeJq6bYxRtWsi8SvePTqKf3NwY+yhHUHMCWVgCD2negg8dDFdSpckWtdmVWbOi6cFFRzhnt3FuWmKHNII5HmCOYI+YFaxtTciy+tkmyekSnw4j0PpVF29sa7hjkujumcrDVT5HkfDjWfZTOt5fR6XT62nULanz8Mn7H3ixSH+tUMpVsjgBRI8tD0qL9ka9fnMNDLnhHL1aouEAy2u0DOAQSusTM6R6fOjeKxaoBk+8cx+Wh8ZFDstk1jPCJjWoSbhFJspvtK2YUNklmZT2hEkmCWUtEzHM6U9u9sW0Mt1UAcD3hmB56nrx+VE/aLdFzB2rgju3SD5NaufqBVct3SEVRoIBMRz8gK09FmVSyed1raueeyz7IxlpMH2N9gA7kup1hRbGUkDnnVdPOuYzDWLVm3dtqwN64EtkjKCBbdyQJ55edU7GmB4n/v8AStLx/Y43Di1hmBey1t0kFR3ZUgGOa5lnxFMLSrbJxyxeWqe+O7C/sULeu8fs1zTkPrXv2RW2S7iSSSuS2Y5SxOvnAqxbxbv3bmEujJByE6lTw1jQnpVZ9neMW3iDaY/3tsAE/iSdPgW+FKKMoR5Q5OcZzTTNAv3Ua5AEnn0Hmam4fBBlI8KrYuXrDe6Htu7Sea9OHEU5ib7g5puKvGUIYR6TXKTxll3DPR5xGw17RgI8QRP8ijW7+6lkNma2JkEFRl18xVa/pm2b0rczudCNZ8JFXrdTaJeUb0qHJZwysk1HKCm85mwVAJLEKI4yTEzy48ayzevYF11XDq2Zwma4JkhO0AVZPGcpP+Ghu/8A7Tb67QdMKUNqwckESGcHvsdeEiPSnt1NvPca9iMQwN281pQAIAhhoo5KAvCosi15itMljaa1upg+wwlm2eIQT5nU/Wihur1FBcRbIgTpAjXwpg2/GhvVuKwoikly2w4+NQfeFR22ms8CfShmWlFCetsfSSI2oI/0j+zSofNKq/xV3ydhA3FXYWqNtjZn2m3i7n/89tXHTMXAj/Kr/KrLtq+QpqbsLY87IxBbRsQl255ALFv9zN/ip5eY0lL6eH90ZhctyJOb/SPhNMLZEgASSebD4wKkBQNSIHXj6Cpmy7UuXYd1eXieE+MfWgHstTeqaXJ/4wjbQIgUch5fyab2Hs/7Xj0tNPZWR2lzx4Qs+JKjyLV5xuJyISfePDzPCrr7NtlC1he1I794lyecCQv+5v8AFTGnhumeQtsddMr2+el+79/6ItjNQvbWGW5bYMAQVIIPzFTbzd4Dwpi+0228iK148HmpPJ857ybEbC3cpByPLWz1E6jzGnxHWheWt73z3cXFYXIAA6gNbPRgPodQfOsINsqSrAhlJBB4ggwQfI0KyO18B65blyax7Id4rj2GwrFZs+4TxytJC9NDmirzh9mEEkuSxM5jx8JrIvZnjeyxKKV7t0m2W6GMyj1Kx61tdu6SyoTxOX0/6miQeYgLY+YYt4TMc1wwoAAHUjQz4aDzp/ZeJutioHdshCI07xH3200PKKOHCoeKgxwr3aUAwAAPCl98cPC7DuE3jL6G71/KGJ5fQ1GuYdMTZKXRIaR4joR0Ip/aAHZmemlA7eMIAEwJM/KpjUpwOdrrmmjO8ZhTauPab3kaJE69CPAgg1OaXiBwWnN9LcYlbnK4vzUlT8stTdg2A3wrzuph9Obie0ovU6I2/b/spW/mKK4O2v475nyW236uKiYMAiJ70AAdYHAePhzpr2htDW7P4Lzj/MVFMuZ0HWtvwutSrw/uea8Xscb219vwLGCSF4Tpr4kDh01rbcHZFu0qjKAAAWgKDA4wKxEOLjqtw93MqsRxgssyeutabtvZOGs4d8utzLCF7hmToCBPjT6jGKakzMk5TacUCt5t/wBLJe1by3SDBZT3fFfE+INY/tPbD3L3aJ3WDZgV0gzMipG2UW2SOfePXWSAJ+FD1XugxAMaDx/4rNnNy5ZoRio8I27c7a32zCo7gBiCG6EqYzD4TT2I2QSSQ0g+R+ooPuhg8mFROGk/HX9afxbXVHccj5/WlJWYY9BPHDJNzDW7JzEAHwgH5UP2tvQcPhrrWdLhUgN+GeY6t9Kg/Z3bvXHJFVLfPaIK9knCda6HnkRZ5YMqWGMsJ1k6z41Zdj4pgynkhBPrmj6RVYw9skiOPKrfu3hA7kvAIy6T72vTrR7XhC1KeTctiYs3bAZgwC6AnmP4Ag+lSe2HWh27huKpV2nKSBrOhAIB6EfrRS4Byisuzvgi71cDZvV4N49D8K9EnpTeQ86BLIB5PXbeFKuZaVU5I5AW0tmi6CCSPKi9vbGSx2RWAlvIIGaQFiPMxQ63jANG0I5HQ0+t1TW0pJrhmhKOcZMpS+Se+CHGi2zxB5GDxqwpaFtAo15sep5n4zVvxezbVz30Vo6gaeR5VDubtWzwa4vk0/vA1zr+DQ1XiLvhGLWMFBxzm9dFtddQo/Mxj9fma3LC4YWraW191FVR5KAP0qh7B3IVMRbftWdUbOVKiSRqpZgfxQeFX6+9PaWGE2ZniuprlCuqt8RWX+7IOJvRc9P0rzhDmtnxY/pUDbt0KcxMCJ+FR9lbdQhbIk3SFYiI0fXMOoHA+VaO3ypnn93mwH7wER4VjXtO2KEvLiEgBzlcftAd0+oEeYHWtTsYqO0dtQDA8T0FDWgnM4BI4SB8R40rqLVBbX2OaamVj3Loo+6eyrrG29lCFVkbM2i6MCdeek8K1m2wLow5H1nhw8iaE4e9nVkD5CeDQJHx0p7A3IACFmCa5zxJ56gAE+VLUWvdj5Gb6Uo5faLJicVlKxPKe7pxHjXu/jwOAmguLaPI6inbr6BuRH/dOfSXAj9R8jt/EFuJoJibsMo/xfz8Km3rneHiKD3BNw+OUeg1/Wj1pIBNsi74a27J5hys/mUn/aKc3fDJdEgZWUa68aY3uP8AZWYfcdH/ANQX6NRPZENbRxwMfOvN+LR225+Uer8LtT0e1/LRl/tNWNoovLOp+JBqOTI+P161P9p+CuvtJOztu5GQnKpMcOMcKSbFxEaWj8uZ6TNanhUoxrWX7GT4nGU58LPX4KztHF5O6OPHTlHT4UOvbTumBmMTMT8/E152g8uZ/EflTFsak1eyW6TAwjtSO4y52sAmGHXhFOWGBKL7xEDThoeNE92dmC8LuYale6fWNKMruOQlu7hmzn76uYIPOCBypaxbVn2NH+HmoRm/cuOwMZmQciBw8ABqaIX1zVV932ZGKOMrA6iePl1q4YUdRSkoKTygkW12Vbee+1q0YmazAKzkluhgfrWzbawfaAiJrMdpYA2XKkzA+p/6q9S2g7vNyDLGCkZRx1Iojsu8sobnuklGB5Efe+RqJau5SW8CB4zXheQPIlz50RrIKMsGnbP27fCtYtNrClLhEllcQIn7ykrxnQEVdtkWrqr/AFpkiBOuunHzmayTYGMIZX5WwoJJ5lyVX0zVs+Hx4dMyyRJ+UfxpK+tqLZeySaPfaLME04Cp+9TOcHQj4ikUXpSIuSezWlUZ1E8D86Vd/Q49YjBW30cBvr6HiKru8mAWxZN20zSCBlJkan4/Opm0Nu27KM7EkKCSeA0qiHbb4w5yzi2CBkmEECdVHvHxJpuFcl3wNaeTjNNrj4+SbZ2/dX3l+dP2t+reodWEGCYkfI0B2vixbts3QaeJ5D4kVW7PuiePE+upo8cpZNXR6aGonLd0ka9sDe223aQs2wVHaCdTlkrlIGgkepOmlE7G37DsclxWOkqzZSB1AI+VUfd7CocLZHJkFwjqX7xnr70elFbeBt/hX4CnYapw4fKMa3Rxs8yZN3qxAdVVTJ46Hl00oXurcdHuO9sQQEXNGaFnmOCmTp4CpkovCKafFqOGlEs8Tlt2xWANfhcFLdJ5C128W1PAcANAPIVEv4gRQ6/tRBxafAUPxO0ifdQx40j/ADLOUsjsnXUsNpBvAXpuCQGjlPzNF8PdcOTcdImERCT3Y1LaaGenKslwu8l6/i7Vm2BbBvKh1lozQ3loDWxfYVVRlUDrA+p505paJJ7mJavUxa2oJYm3mtjwpnB3MyFTxGop7BtKRUS6Mjhhw51o/Yy38jOMfVaE4O4bju3LMQPIGJqbt7EC2pc8FVm9AJqqYDb9pLYl3Pkp/hRFOMVy8EfTnJ+VZDW8ZnD3l0A7J+PXKSPmBTe5OJ7TZ6mdbdzKf0+Rqpbc3ztsjJbtMSysua4QIkEEgAknj4Uz7Nt6Bhb5t3dbN2A08ARwNYXiu23Gx9HoPDYzrraa98l2x2MVsReytEBFOkmQDP1odhEPaF/tFxwOCEKFE6clB686Jbd2dbsXRdtPFu8GJnXvDKQJ8QT8KFjE6CLgcG5GgiIExxM8aroVnaP1RjZekuv+EZFjtLj/AJ2/eNNA6GpO3Ey4i6v7bfMyPrUOdDThiWRxNr7l33UshbNu6Rp3gTwAGsk/CrVs2/2ZI+6dSP1FCdj4aMIiwCcgInrx/WpGAvFhMyw0JiJ9KO4qUcM9dGiM6VCXwiz2LVr3kCmdZGvzqQxqsW8QFMrK+XD4VL/pUx1PlSn8O/YzX4fdkKXOHSqPvLslbjllaNNZ4afpRu9iSYzmJ90ePj0qI6nQtode6NRrRY6Ze4zT4fFc2clL2jshkQuWER/15eVBGc1Z98sSQqJ1Mn00FVYPUOuKeDG8RUK7tlft+SamLIVUHANnPieU1v241ktgLVwiMxOn0NfO9oyQBxOlfR/s9x+fDnDsIZFDKPA8R6MD8RQr698GkLVVynGUvZBXshz+tdKLTDOaRveMVhbkdwPZV8aVMF/2qVdx8kcGH76bcNz+otGc5U8/dHu8ObHXyA60c2Ng2s4dVeA3FoHXl4wNJqv7k4A3bhxFzUzpPNjxPoD/ADFW/aWIAAXjPXpWtP4GK/8AUUvea7muInLNr6cPr9KZvrCN4KfpULb10C4DMDM2vP8AmaiNfZplzlPh4cInX40WNDkk8jum8Tr08JwcW2/jBpG7+NU4SwQQYtqp81AVgfUV7ubQOtZrgNrHDghGLKxmCgEHqIfyrtzem8eGUeh/jQJ6eW54FYaqCiky+3ceeJMUJubeVrgtoZJMEjgPM1SMRtG7dPeYx0Ggotu5bH2iyOTaepGnzijUaVOS3AL9Y9r2mm7I2IzicvqeHxo7/QSKO8Z05aCjOz3zW1PDQSPr85qu+0baXYYG8wMMw7NeWr90keIUsfStXCgv2Mjmb59zONkX7b7Ut/ZyVnEBgFEgrMuSZ5pm5Vug1FZP7GsGhN1yAXRgqnoCJNaunGKipPbllrX5sCwphiK9YpeIrkQfGnLuomr+4MpHtDvlcJ+Zhb/3fRWFUOxc7sVpG+2Gz4O8PwgOP8JBP+nNWa4XUCk9Unk0dE1tBe1cOQJHX5H/AK+dDMxqx7YSF0oQig8RSEng1a+UWjdfegOow2KIa2TpmMRppB5Hl60dxeEt2bINgEILhcSZPHUyeIPLwis9s4AO4UcyAPUxWm44BbEAaKoAHgBAHyo2jrSlKS6+DR0qblua5XuZlvag+0FhwcKw+n6UGcd0xRXePirctR5eHlQ/BJmdF6uo+LCjS9Ri62vGpkvl/k1i1h8tpVHJVA9AB+lQVQyWQajgoH3j974UQxFzWJgKJPrUZRrIJUkTHPWmMnrYrCweRdkhtDNwp8JA+lcFxz7kStyGAiCPPloa9gHw4zw+deu01AnUmPCuRY927QQGCT3i2useXzpu466FyQCdOp/gKlrhyR3vh/PGoe2AEtM51IBOtXwwcpKKyZ7vNiu0xFwjgpyqPBdPrNCq9XXkkniTPxrxFKSeXk8XbPfNyfuwruzh+0xVhTzuJ+8K2Xd3EFMcWHAM3+Vj3h9D6Vl3s7w+bGK3/t971Og/WtC2beyYrN0cfCdaJBeVs3fDKM0Tf+pMvuOlbjA6ayPKmD/M1M2nhS7trmhFdRzjUN6aKfjQ0g8JI8hXnNTU67GvYwn2Pi350qYa0/42+VKlyDL9nP8AZsPbCgFiFUeLPxPxNRtr4ghjJkqP9RpUq212NPopm1tSk+Pj0pvHOIWOI000FKlT9X6LELf1AY+ppuKVKhlh7DiieAYqUYcVaR/h1/Su0qNT6kDs6Z9A7HxAKDxAYeo1qje2e7/Z7C9b4PwRh/upUqb1HTE6PUhr2Nv/AH4/bU/6f+K1C/pBpUqrX6UWs9TPb8KVppEUqVWKg3atnPbuIeDIwPqpH61jWzXpUqV1XSHdF2x7bWqVWrdyOtdpVnPk14hbdh82IB5IrP8AAafMitFvrNuD+EVylT2mSUWa+j/Tz9zON67cKB0aaEbEX+0WR/8ALb/eFKlUT9Rla9Y1Uf6fk0pnln8SPlwrwzS5j8SoPTU/SuUqJ7npz00ZzA0AaP8ACOPxNOYcSinrP1pUquuyoUW5QHfG5/ZrnlHzpUqtL0i2o/Sl+zMwY1wGlSpI8caF7M7YCO/Mt+6NP1qxWj3mPU1ylTEfQez8OSVMf2Rctr7Uu2VwmKRc6C063RIBgFNRJ1gZvlRLEXlkEe6wDqddVYSNOXGu0qx9c+H9mjzOrioyyvl/ljBtg60qVKssVP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UUEhQWFBUXFxgYGRgXFxgYGxwdGhgYGxgXFxcYHCggGBolHBQVITEhJSkrLi4uHB8zODMsNygtLisBCgoKDg0OGxAQGywkHyQtLCw0LSwsLDQsLCwsLCwsLCwsLCwsLCwsLCwsLCwsLCwsLCwsLCwsLCwsLCwsLCwsLP/AABEIALcBEwMBIgACEQEDEQH/xAAcAAABBQEBAQAAAAAAAAAAAAAFAAMEBgcBAgj/xABEEAACAQIDBQUFBQQKAQUBAAABAhEAAwQSIQUGMUFREyJhcYEHMpGhsRRCUnLBYrLR8BUjJDOCkqLC4fE0FlNjc3RU/8QAGgEAAgMBAQAAAAAAAAAAAAAAAwQBAgUABv/EADIRAAICAQQABQMCBQQDAAAAAAABAgMRBBIhMQUiMkFRE2GxM3EUI4Hh8FKh0fEVQpH/2gAMAwEAAhEDEQA/ANiK12nzXhloZI3SrprzNcceq5XM1Ka447SrmalNcQdrlKaVccKuGlNKa44VcrtcqDiJtS2DaYHgRVX+wLyLjydv40a3wLDBYgpObs2iOMxpFVbdO85wts3SS0a5hBqVj3LJyXQtysZcfHYi2XdkSMqsxMfGtEt4brWc+zxp2ljCPD6CtQqsfcLf2v2RU9rY7ELjOytOEti0rwVB1LMP0obtjebFYdrILW3Fy4EPcIPmINFdsQuKZzoBZWT/AImrK9vbxLido2FtEm3bcCeRM6xXSSUWyafNYovo3pNQKDb1beGDtrcIUgsFgmNTwjqaM2uA8qzz22D+z4b/APUn0apQH3LwuIy23uEcFLR5CYrxiLhZFYDjB+Ipu9/413/6m/cNMYW4TaSfwj6Vazs6PpyN3CelUP2gt/VDT71aBdqhe0X+6H5hQJIrN+VlHwfA1E27bzWiPKpmD4Gom3LmWyxNRERr/URVk2eOpp+1s1Z1mo42qvQ17TbA5LV2pmwmgkuy7f4alWMOFEKIFB//AFD0WkN4GP3RVXCZO5fI7tRe/wClWD2aqPtyflb9KA7RMsD4CrB7Nv8Azk/K36VEvQJWepmym2KVOClQNpTJbhSpClNaAU4RXhkr3SqMEkcrXKfIplq445XK7XK4gVKKVKoOORSy12uqJruDjzlFdWzNPra6127dCqWYgAakmpwcMYhEVGNyMsGSenOgV7aezlWTcTL1GaPiNKzrf7fG7isR9msFktLM9SQJzOPuj/uqJtHbViSLSs5Gua45M+IUaKCZ0k1RxTYaEnFcNm47P3j2ZbvTaMFgAXAOU68D4+lHcLvNhbhIS8pymCeAB6SedfNFjatvJzVg0kgwNRHXkYqy7j7RzP2bkkfiAAUD9vr5/Wua2rgl5m8tm84vZlq/3m7wIjQ6EUI/9A4LMrC3lZSCCIBkUB3axlyzeXDm6OIjnnX9kE8SuulX98SOWtVSjLtFvqWV8RlwOcBxoDvLstMWqpc91HDjzHCiLuTxrwasAUmnlDos5rTp1Qr8QRUCwhVQOgj4UUs+63lUAcKvPshPjA1cnwqg+0QnshI+8K0F6oHtH/uh+cUGSK2ellKwPA1B3pH9mf0qfgBxqLvOhOHYDjpUR7EI+tGdV7tjjRxd2r5tZwjTmjLHKJzTQYSCQeIpjOTThjJ5t17Qa032hqXgLDXM0EDKM2vPwFczltDG0OK/lFWT2Zf+cv5G/Sq3tJu8PyirH7ND/bV/I36UvJeUDZ6mbQLgpU1IrtByDLfSrtcZqeDiqPjcalpC7sFVRJJr01ysp9oO3mu3jh7eqp14ZuEkcyDwFUnLBeEdzwe97d97pYhGKJyC6E+bcT5Coe72MvXWm5mUdXYD94z8qK7A3fBtq98S4HOJ+H3R4cfKjOC3dsE62lb83ePzqE20H2RTDWBsuF/vJjgCZnwNELTyAagrgbOGTMAEXhpwEnpyp3B38zuOgXTlrMRURlzhg5xWMomUq9rbmvZWBVwIyKkqKhXcQqe8wHmajpvDhySoeSB0PjHnwNdlIsot9BeqF7Vtr9hYXM2UMxCjXvELOvrFXPB4+3dE22DD+etYZ7dNrdpjBaGbLZQcT3czakgdfdE+FdLkmKwyirtROzxAbN210DvTMgsCy+BMcfAChuzMC964EUEyRJHITXMPYN24qD3mgVtm7uxLVq2oCjMFEsBqarKW3hBoQ3cvoybH7sX7dxkFtiOo5g865ewt7DZCVKLcWQSDHGCp04gxPpW2lpgEAxOsa/GnN5t0FxOBaVHaAM1s8wTB+eUVRTb7LyrUTP8ACYt7io3uhYNu5LHKVmQei6R4ca2TYN9rllHbiyiR0YaNqNDJE/GvnXd26wfss2mcqVLH3joe7MawdfCte2LvFZwWEe5eaVAUqqjvM0QEXWJ059CTwqFxLBFnMMl2xmMt2lzXXW2vV2Cj4mgDb84IsFS+LhP/ALas0fAVg29W9F3HXzdu90cEQGVReSieJ6mNT6ATdjYpLCm4SGeO6p1A/alTHp4aij4wLRjk+ktmY23dRjbYNpryI05g6j1ppeFYNsffXE9oct0hiCEjL8NQc3HnRmxvtj7JDO4uJJBDW15flAIPhPOueX2Ts+DXLlUH2kf3Q/OKuWydppibK3U4MNR0PMGqd7SP7kfnFDaBWellN2PZZzlUSTR3b274t4N3fVwVMchqKkezpBF085FFt+f/AA7nmv7wpfc92BaEF2Zk2PJGRcyd78WnCqPe99/M/WrYVGWdP7w/Q1VHUyx5SfrTcR2vsjUV3fs5mcSBCE6mOFCqJ7DGr/lq7KsIY1oI8hRbdBj9ssfnH0NCNo+8PIUY3KH9tsfm/Q0OXpBz7NvpV7mlSYMtJu15rzXaeGDtZVsLZ4u47EOxk2y0acCzMA0HpDR5VqlU25gvs93Fm1GZslxRMmCpEHoMweKpNZaYal8tDGz9n3Vukm4XQiIKqGnkZQAH1FN7R2lirF2LVssOMd0E6jTvQJ/hT+AxjFGNsOtxWIcMFZgRzKqZgjURyNJN4w2JXNcDNkgoAV1HElG7wkemlSMYecBXbW2D/R1y+9pkyrNxGEGPvEcjprTm5rl87MQcyWiAOQ7458tBUX2kbQA2c4USb2W2B+YiflPyr3uBs26ge7cJCOttban8KAy8csxOg6CedC7sQN8VPPyW00C3n26MOoVRmuNwHQfiP8/8nqy3b+2Q2Iu6SQ7IvOMpI/2k/CizkkAhHcQTi27Yl7mrIdW1ykmSXnSCBp0AOkUTt3WVgLgCsuo001ECDz0gf9RQPBW3d2cLMaAnx94nxOnwp2xi8Rbt9ncUPkBFuRIiZyP4cIPKhSkNRg8F02FeVjKkBgNYPGqR7Z91zlGMtCR7t4AayfdfynTzjrVi2E9t1W5am2/37THVY4hT95dQRPU+ltxAS9aa1cAK3FKsPPQ/z4VEZlZx9z5m3KwJuYxJBAEn5R+tX7bVlwQBZuHXRu3jyhQaF7mulnEthLhi7buuLehllglgxAiRkn1q57Q2jmuC0kAxLE9PDxNc5eYPCK2cES3auHDyC2dV4Tr/AJutTPZ3fvdsUZLhHMvfLcePcbpT2zdsi05AtliwKwSI8Dmj9Klbv7Ya3jDZYd1tUBMnKeEnnHWo4R0k3lGO7X2K1naGJQKWi8ygzHEyGk+f1pzfTObtmysn+qDtHMsWEj/L8zWibydhitq9mCCttSHIBkXGY5s08YCp8ab3sFm3i7TGIGGCA5ZJK3DMQNT3hw61dN5yA4eI/JQ9jbmu5DXNBHxqzYjdW2beUaHkfHxozgtq2WEKTmHIqVPwIqBitrXC5W0qqBxe5MeijU127nkOoRS4RSsRu1ctXFzghZkMASARw4cjR/bb3CQckKeEgTESJPA8QZ51ou5e1EebV/smJ4EAif8AC36Vzb2wxZLqBmR+8o5jqpHTQRHWp3PsBhJ4R49nIAwYSeDEx59J9aFe0df6oD9sUR2ZjVwtoz7xOiL3iYk6AfzpTONZ71xXudnZQahLhlp5aDTmKlcoBbXltA72fYO4qXZQxIjQ6wOXWpm+x/sbyOa8fzCjlrFsEAtXNAIlAhEkwD70nXzqLda9cU27ot4tG1KEFH05hTqfMUJ185KLTrHDMtweAW4mvd7x4VEfdq1BGYxxq8bQ3VCI1zB5isy1ttWXrlI94D41WsLDuVd8hjSQdT0qHJ/JpQVajzgCXd17UEhuVCcLYVS0cxBq43MMTmUPJ4DQ61Xhs+4uYldOE8p6USE8+5SyMPZETFWwQTzAonuSs42x+afgDUVLZzEFQdIg9elWrdjdXGLftXzhbiINfdPAjjFXb4E74LtGoBq7VcubYIJ0NdpTkT3GjZx1pB6APiYgKZqTexLAFgQNOflV4auMngb2MMVlm0ds3f6dCKsKVNt1OsqAWDnprw8D40ZxW+q2jAOc8BGusdeHwms02btS5/SnbOxaXObybQgx0kHXnR9+7oY/h7K0nNYya3tCzbYyWCnmeB8jQ+1ZtWnC2VQs3vMseskc6f2naDqZE153bwuW6kgDjVZTl0EjjHIhsK9jMfbe+uXC4Yf1aa99jBLN11A8go6mr+SBVbx+0s99rKsyoqEu6mMp4AA9fD/igm8dq79nUWMUSQROdsrMOYkCJielUVmz7g7a5ya4/oXdsWJgET51i12+rY7EKCMovuR4ksf1BqxYLDXFfOuqgBTLSxPUkc6EXNk5doB1BymXY+LZzPzof1vqcNYOprcZPIewwKAiOJmuCTOlB9ubRxKH+qtgqOJLAf6YmpmBa49rORDRMdKssoa4HVw7gs6DL5UVs7W0JLAvxgaye6D+gqobO2vjjdKi0CgMQWAPzHH1qw4zCv8AaLLhGTMoDBY0JaOPLQSfAGqSray8kqW5qOCn71bEKYr7ar5Sr9odNCsSZ5glTFGLmBt4hlYzK8COImCD4+RpnejaCYrDt2MlHUwTGvEBhHI8fhS2LeD2bdxZByjUfNWFUjOXb9i0KXCGX/7chqzZssRbe0h5Z+z15a8YnSpdjYlvBM99ZfSEzksxJ4SeSzyGkTAoZgrha4AzqonoSfhVi29i8tzB2j7t9ri68QQgKEdNfr40Sdm6PAOcWnhFOtbr3bT5w2e45Lu4ESWbM2nnU3bTuwRQAtwByrETA7mbmNTpzFTsNvLZ7TsTcUuJMGepBAPAkHiOI0p7FZbhLyMy8APgfl9KWjbNSW7KyKVSjvWSn7L2fdW8Xd2eT97L6mFGnxNEdrbHVnGbL3gdCAeWuh0OlM/a2a7cIbKFIGkeZ49ZFM3SGkPcdwDmAlyFMcoGlOppj7hgtm52wUQwoQgEGMqiCOYgaVZd6LqW07e4QEtK5PjIgD41n26O27iNmMlCIB4T0MGl7Utum6LGHT7zBm/2j9amMk/KL3Qalu9hrYhe6xvEhZBC+CnkOlQ9ubPuQYObxo/grAS2qDkONJrRBouUlwCUM8so2zO2w7ZgSSGzRylZyE9YJmPOr7sLbqXcqXFJMasdCIgAyOciZrzYsrPeUVbNi4C1EhPpVW2ydqiO4IjMNQ4Ogf7wPJbn4hyDcevWqXv/ALtqjjEIpysTnA4A/pNXTa2DW0O1SRGhXkQT3tOtQbO0LdwjDXjLOpVgeOZQCrHxKss+INDlxwwbjuWUZxs5HDZkATQkEjk3nRjD7JzIqXArAkHTw6+dFjg0BKSTrlg6xHLyp1m/COQFZV2qwDTBFnY69pKIgKOrjMs6g6fQUT29vjjUWLNm2e73rmvdPgh0J86au4tlM93SK5ex6sCdMs61WvVzr6Zz5Knhb94oCQ8kSZAn1rlWu1fQgTFKgu+xvJGEOYvGGwZC6RpPCTVM2vti9cnPcJHGOAAkjQelWPfPFRkTmBJ9dB+tUXEPJ+I+I0+YNaemWIJnr/B9JCNKskuX+BoEvdtqvHMB6sYH0otsXYRW4ysgUzOaQ06kTmFCbNqQOpaf8o0/jVyW7awtqy+QLbcQzoODwDqByPeGnMU3GSysi3i8HO2MY94ZcLOGkKCZ0GvWuYwC0rODBA09aH4PejDZNby6c/8AiJmhm1tsriBFkkoDqYIzHoAdYFFk0kY6otXMotL7ocbaIS3lBJJIJ6mOp8T9Kre0trOWgGYPHl4/SpGKdlRmCliBAAEyToP56TQEbKvsO9I/MQKVwjd8KpUpO2X+M0ndHbK3EyuZ61L2lY7NgZGp0PUeB+Eis92NgrtkyXQKNTBJitHx2OsDAIzy5zrlI45zz8BE1RQlOXl7/wA4E/F6YVS+pB9+wEx+IUsqhczngPLn4Cp9jFJbMPz0gAnj061EayHJElWiMymD6GovZ3EhWZ3I+8CQTpxIBiZ6RR4tiT5WB3EY7sr4BXRvdMcfA9DUffPf9cGlywttmvvYBRtMqdoXUk6zICzAGulO2dksWXM1y6zNPfMx0CjgAPjWV764q5dxV5riPbIYIqupUhU0WQeE6t/io1cdz56FrpYS+S27DWMPaXoij4CiWzsE+HuZYlHAceTcx6yPSh2zbqrZt5mA7i89eGunE1Z909v2boCXVbLmyW34GTyjiFnmeh0rPhzN5N7Ux/lR2+3/AAEsHhmzBoHrUPaC3LmNw7NqttuPIE8h4xNXLC7KtE6Ox9R/Cqxvji1F+xataG2TcPjoVCz1Mz6U3OlRg237GTTY7LlGK/sZx7S7IsbSumY7y3QB0dQSfibg9KIbE2g2UiTmXXXmBxHjzIpr212gcZauDUXLAH+UkH96ou6L51tniSuVvNe6Z+Bo22NkFuWRCccSwWY2bblWI7w1BHEH+NTXuO5hiXHTkfE/AVH2lAwuGxinMEVLV5BzOTuvPXSD6ULTazXgWtEgA8CP4UtHMYj8LM+WXYTxFkqZ4RqarIxYxOOsKNYZifIKTPyFetqYy72VxrjHQeVRfZphHfFNc+6lsgn9to09AaiCy8nXPqJfmx1pCA7ZJ4FgQPiRFS7ygiQQR1Bqs7cTErmyOjqT7jKZ8uMGpuyQwsElchGuUageVFba9iiiEwlWTYN1gADWX3duPJi6EjqswPHpVx3I3mDkWrjI5J0ZNPiCdKhS9ys4lw2ptBEADcG0rKd/8e9jaWFuAQpHdI4tl6xxGo8avu++HuLZz29SCBlInnWce1S2XGGuhwj4e3JtwZMsuZg40BHd0qr5lhlYLEcxLhcftGD2yIcBgfMUxfxQW6EkEn6ivO5GynxOGs3u0KAZhlC8YY0ZG41rte2LvmmdIAnrFZ3/AI2dk3Jvh8r9wM2lLCKPtragt3QpJBAkRwnoRzp63iFupCGM+vrEkRV7xW5mGuEM6yRz4U7Y3Qwq8E+ZpqWg8iS7BvBkuK2siuVkmDFKtaO5uDOpsrXKutBHHJXCAm09jJftw+jAaMOI8D1HhWXbdwlzD3Mjjn3WHA66EH9K2F30rOfaDie6B+0v1FXjBRikeh0Gttq/l9x/H7ELB2wmp5IY89P59KM47a1ttldiR/WTI81uA/Q1X8Ve7tQHcFVXkJPx/SAKphs29TovqWxtT6x/seMKpLKoiSQAJn10q6W7AUBV4AR/GgW72DGYvppoD9T4/wDdEdpY3IhPoPM1d8szPEbZWWqqPt+RzFbUsoQt51CjiWJ1boANTA08yarW39vWSwFhhlHMK6nmCDmOo9KtO6ns6GJb7Vjs3ZwOysyVJHHPcPEAmSAOPE9KEe1Hc1cOftGGXLb4OijReQYDkOvx603XpE1uZl3eL2Uz+lThKPGfn7ga3tkZdCXJiQTHDgPl9K0DAJa2jsw28G5S6jqzB/eDjWGjgpEgEfxrFVYjUUd3R3nfBYkXgJQjJdQfeWeMfiHEfDnTFddcekZ2p1l+oeZyz/8ADVPtLSFdTbvLxVvqp4MPEVJuYm5pAEmBVmFu1iLSPo6MAyN4ESCp5aGh9/ZbIRl73MdfUUpdp5QeY9BKdVGaxLsK4HC9mjsIZ1RiCdBMEx4CqH7Q8LbxmzDiwsXbBXXScpuC3ctseYBbMPEeJq6bYxRtWsi8SvePTqKf3NwY+yhHUHMCWVgCD2negg8dDFdSpckWtdmVWbOi6cFFRzhnt3FuWmKHNII5HmCOYI+YFaxtTciy+tkmyekSnw4j0PpVF29sa7hjkujumcrDVT5HkfDjWfZTOt5fR6XT62nULanz8Mn7H3ixSH+tUMpVsjgBRI8tD0qL9ka9fnMNDLnhHL1aouEAy2u0DOAQSusTM6R6fOjeKxaoBk+8cx+Wh8ZFDstk1jPCJjWoSbhFJspvtK2YUNklmZT2hEkmCWUtEzHM6U9u9sW0Mt1UAcD3hmB56nrx+VE/aLdFzB2rgju3SD5NaufqBVct3SEVRoIBMRz8gK09FmVSyed1raueeyz7IxlpMH2N9gA7kup1hRbGUkDnnVdPOuYzDWLVm3dtqwN64EtkjKCBbdyQJ55edU7GmB4n/v8AStLx/Y43Di1hmBey1t0kFR3ZUgGOa5lnxFMLSrbJxyxeWqe+O7C/sULeu8fs1zTkPrXv2RW2S7iSSSuS2Y5SxOvnAqxbxbv3bmEujJByE6lTw1jQnpVZ9neMW3iDaY/3tsAE/iSdPgW+FKKMoR5Q5OcZzTTNAv3Ua5AEnn0Hmam4fBBlI8KrYuXrDe6Htu7Sea9OHEU5ib7g5puKvGUIYR6TXKTxll3DPR5xGw17RgI8QRP8ijW7+6lkNma2JkEFRl18xVa/pm2b0rczudCNZ8JFXrdTaJeUb0qHJZwysk1HKCm85mwVAJLEKI4yTEzy48ayzevYF11XDq2Zwma4JkhO0AVZPGcpP+Ghu/8A7Tb67QdMKUNqwckESGcHvsdeEiPSnt1NvPca9iMQwN281pQAIAhhoo5KAvCosi15itMljaa1upg+wwlm2eIQT5nU/Wihur1FBcRbIgTpAjXwpg2/GhvVuKwoikly2w4+NQfeFR22ms8CfShmWlFCetsfSSI2oI/0j+zSofNKq/xV3ydhA3FXYWqNtjZn2m3i7n/89tXHTMXAj/Kr/KrLtq+QpqbsLY87IxBbRsQl255ALFv9zN/ip5eY0lL6eH90ZhctyJOb/SPhNMLZEgASSebD4wKkBQNSIHXj6Cpmy7UuXYd1eXieE+MfWgHstTeqaXJ/4wjbQIgUch5fyab2Hs/7Xj0tNPZWR2lzx4Qs+JKjyLV5xuJyISfePDzPCrr7NtlC1he1I794lyecCQv+5v8AFTGnhumeQtsddMr2+el+79/6ItjNQvbWGW5bYMAQVIIPzFTbzd4Dwpi+0228iK148HmpPJ857ybEbC3cpByPLWz1E6jzGnxHWheWt73z3cXFYXIAA6gNbPRgPodQfOsINsqSrAhlJBB4ggwQfI0KyO18B65blyax7Id4rj2GwrFZs+4TxytJC9NDmirzh9mEEkuSxM5jx8JrIvZnjeyxKKV7t0m2W6GMyj1Kx61tdu6SyoTxOX0/6miQeYgLY+YYt4TMc1wwoAAHUjQz4aDzp/ZeJutioHdshCI07xH3200PKKOHCoeKgxwr3aUAwAAPCl98cPC7DuE3jL6G71/KGJ5fQ1GuYdMTZKXRIaR4joR0Ip/aAHZmemlA7eMIAEwJM/KpjUpwOdrrmmjO8ZhTauPab3kaJE69CPAgg1OaXiBwWnN9LcYlbnK4vzUlT8stTdg2A3wrzuph9Obie0ovU6I2/b/spW/mKK4O2v475nyW236uKiYMAiJ70AAdYHAePhzpr2htDW7P4Lzj/MVFMuZ0HWtvwutSrw/uea8Xscb219vwLGCSF4Tpr4kDh01rbcHZFu0qjKAAAWgKDA4wKxEOLjqtw93MqsRxgssyeutabtvZOGs4d8utzLCF7hmToCBPjT6jGKakzMk5TacUCt5t/wBLJe1by3SDBZT3fFfE+INY/tPbD3L3aJ3WDZgV0gzMipG2UW2SOfePXWSAJ+FD1XugxAMaDx/4rNnNy5ZoRio8I27c7a32zCo7gBiCG6EqYzD4TT2I2QSSQ0g+R+ooPuhg8mFROGk/HX9afxbXVHccj5/WlJWYY9BPHDJNzDW7JzEAHwgH5UP2tvQcPhrrWdLhUgN+GeY6t9Kg/Z3bvXHJFVLfPaIK9knCda6HnkRZ5YMqWGMsJ1k6z41Zdj4pgynkhBPrmj6RVYw9skiOPKrfu3hA7kvAIy6T72vTrR7XhC1KeTctiYs3bAZgwC6AnmP4Ag+lSe2HWh27huKpV2nKSBrOhAIB6EfrRS4Byisuzvgi71cDZvV4N49D8K9EnpTeQ86BLIB5PXbeFKuZaVU5I5AW0tmi6CCSPKi9vbGSx2RWAlvIIGaQFiPMxQ63jANG0I5HQ0+t1TW0pJrhmhKOcZMpS+Se+CHGi2zxB5GDxqwpaFtAo15sep5n4zVvxezbVz30Vo6gaeR5VDubtWzwa4vk0/vA1zr+DQ1XiLvhGLWMFBxzm9dFtddQo/Mxj9fma3LC4YWraW191FVR5KAP0qh7B3IVMRbftWdUbOVKiSRqpZgfxQeFX6+9PaWGE2ZniuprlCuqt8RWX+7IOJvRc9P0rzhDmtnxY/pUDbt0KcxMCJ+FR9lbdQhbIk3SFYiI0fXMOoHA+VaO3ypnn93mwH7wER4VjXtO2KEvLiEgBzlcftAd0+oEeYHWtTsYqO0dtQDA8T0FDWgnM4BI4SB8R40rqLVBbX2OaamVj3Loo+6eyrrG29lCFVkbM2i6MCdeek8K1m2wLow5H1nhw8iaE4e9nVkD5CeDQJHx0p7A3IACFmCa5zxJ56gAE+VLUWvdj5Gb6Uo5faLJicVlKxPKe7pxHjXu/jwOAmguLaPI6inbr6BuRH/dOfSXAj9R8jt/EFuJoJibsMo/xfz8Km3rneHiKD3BNw+OUeg1/Wj1pIBNsi74a27J5hys/mUn/aKc3fDJdEgZWUa68aY3uP8AZWYfcdH/ANQX6NRPZENbRxwMfOvN+LR225+Uer8LtT0e1/LRl/tNWNoovLOp+JBqOTI+P161P9p+CuvtJOztu5GQnKpMcOMcKSbFxEaWj8uZ6TNanhUoxrWX7GT4nGU58LPX4KztHF5O6OPHTlHT4UOvbTumBmMTMT8/E152g8uZ/EflTFsak1eyW6TAwjtSO4y52sAmGHXhFOWGBKL7xEDThoeNE92dmC8LuYale6fWNKMruOQlu7hmzn76uYIPOCBypaxbVn2NH+HmoRm/cuOwMZmQciBw8ABqaIX1zVV932ZGKOMrA6iePl1q4YUdRSkoKTygkW12Vbee+1q0YmazAKzkluhgfrWzbawfaAiJrMdpYA2XKkzA+p/6q9S2g7vNyDLGCkZRx1Iojsu8sobnuklGB5Efe+RqJau5SW8CB4zXheQPIlz50RrIKMsGnbP27fCtYtNrClLhEllcQIn7ykrxnQEVdtkWrqr/AFpkiBOuunHzmayTYGMIZX5WwoJJ5lyVX0zVs+Hx4dMyyRJ+UfxpK+tqLZeySaPfaLME04Cp+9TOcHQj4ikUXpSIuSezWlUZ1E8D86Vd/Q49YjBW30cBvr6HiKru8mAWxZN20zSCBlJkan4/Opm0Nu27KM7EkKCSeA0qiHbb4w5yzi2CBkmEECdVHvHxJpuFcl3wNaeTjNNrj4+SbZ2/dX3l+dP2t+reodWEGCYkfI0B2vixbts3QaeJ5D4kVW7PuiePE+upo8cpZNXR6aGonLd0ka9sDe223aQs2wVHaCdTlkrlIGgkepOmlE7G37DsclxWOkqzZSB1AI+VUfd7CocLZHJkFwjqX7xnr70elFbeBt/hX4CnYapw4fKMa3Rxs8yZN3qxAdVVTJ46Hl00oXurcdHuO9sQQEXNGaFnmOCmTp4CpkovCKafFqOGlEs8Tlt2xWANfhcFLdJ5C128W1PAcANAPIVEv4gRQ6/tRBxafAUPxO0ifdQx40j/ADLOUsjsnXUsNpBvAXpuCQGjlPzNF8PdcOTcdImERCT3Y1LaaGenKslwu8l6/i7Vm2BbBvKh1lozQ3loDWxfYVVRlUDrA+p505paJJ7mJavUxa2oJYm3mtjwpnB3MyFTxGop7BtKRUS6Mjhhw51o/Yy38jOMfVaE4O4bju3LMQPIGJqbt7EC2pc8FVm9AJqqYDb9pLYl3Pkp/hRFOMVy8EfTnJ+VZDW8ZnD3l0A7J+PXKSPmBTe5OJ7TZ6mdbdzKf0+Rqpbc3ztsjJbtMSysua4QIkEEgAknj4Uz7Nt6Bhb5t3dbN2A08ARwNYXiu23Gx9HoPDYzrraa98l2x2MVsReytEBFOkmQDP1odhEPaF/tFxwOCEKFE6clB686Jbd2dbsXRdtPFu8GJnXvDKQJ8QT8KFjE6CLgcG5GgiIExxM8aroVnaP1RjZekuv+EZFjtLj/AJ2/eNNA6GpO3Ey4i6v7bfMyPrUOdDThiWRxNr7l33UshbNu6Rp3gTwAGsk/CrVs2/2ZI+6dSP1FCdj4aMIiwCcgInrx/WpGAvFhMyw0JiJ9KO4qUcM9dGiM6VCXwiz2LVr3kCmdZGvzqQxqsW8QFMrK+XD4VL/pUx1PlSn8O/YzX4fdkKXOHSqPvLslbjllaNNZ4afpRu9iSYzmJ90ePj0qI6nQtode6NRrRY6Ze4zT4fFc2clL2jshkQuWER/15eVBGc1Z98sSQqJ1Mn00FVYPUOuKeDG8RUK7tlft+SamLIVUHANnPieU1v241ktgLVwiMxOn0NfO9oyQBxOlfR/s9x+fDnDsIZFDKPA8R6MD8RQr698GkLVVynGUvZBXshz+tdKLTDOaRveMVhbkdwPZV8aVMF/2qVdx8kcGH76bcNz+otGc5U8/dHu8ObHXyA60c2Ng2s4dVeA3FoHXl4wNJqv7k4A3bhxFzUzpPNjxPoD/ADFW/aWIAAXjPXpWtP4GK/8AUUvea7muInLNr6cPr9KZvrCN4KfpULb10C4DMDM2vP8AmaiNfZplzlPh4cInX40WNDkk8jum8Tr08JwcW2/jBpG7+NU4SwQQYtqp81AVgfUV7ubQOtZrgNrHDghGLKxmCgEHqIfyrtzem8eGUeh/jQJ6eW54FYaqCiky+3ceeJMUJubeVrgtoZJMEjgPM1SMRtG7dPeYx0Ggotu5bH2iyOTaepGnzijUaVOS3AL9Y9r2mm7I2IzicvqeHxo7/QSKO8Z05aCjOz3zW1PDQSPr85qu+0baXYYG8wMMw7NeWr90keIUsfStXCgv2Mjmb59zONkX7b7Ut/ZyVnEBgFEgrMuSZ5pm5Vug1FZP7GsGhN1yAXRgqnoCJNaunGKipPbllrX5sCwphiK9YpeIrkQfGnLuomr+4MpHtDvlcJ+Zhb/3fRWFUOxc7sVpG+2Gz4O8PwgOP8JBP+nNWa4XUCk9Unk0dE1tBe1cOQJHX5H/AK+dDMxqx7YSF0oQig8RSEng1a+UWjdfegOow2KIa2TpmMRppB5Hl60dxeEt2bINgEILhcSZPHUyeIPLwis9s4AO4UcyAPUxWm44BbEAaKoAHgBAHyo2jrSlKS6+DR0qblua5XuZlvag+0FhwcKw+n6UGcd0xRXePirctR5eHlQ/BJmdF6uo+LCjS9Ri62vGpkvl/k1i1h8tpVHJVA9AB+lQVQyWQajgoH3j974UQxFzWJgKJPrUZRrIJUkTHPWmMnrYrCweRdkhtDNwp8JA+lcFxz7kStyGAiCPPloa9gHw4zw+deu01AnUmPCuRY927QQGCT3i2useXzpu466FyQCdOp/gKlrhyR3vh/PGoe2AEtM51IBOtXwwcpKKyZ7vNiu0xFwjgpyqPBdPrNCq9XXkkniTPxrxFKSeXk8XbPfNyfuwruzh+0xVhTzuJ+8K2Xd3EFMcWHAM3+Vj3h9D6Vl3s7w+bGK3/t971Og/WtC2beyYrN0cfCdaJBeVs3fDKM0Tf+pMvuOlbjA6ayPKmD/M1M2nhS7trmhFdRzjUN6aKfjQ0g8JI8hXnNTU67GvYwn2Pi350qYa0/42+VKlyDL9nP8AZsPbCgFiFUeLPxPxNRtr4ghjJkqP9RpUq212NPopm1tSk+Pj0pvHOIWOI000FKlT9X6LELf1AY+ppuKVKhlh7DiieAYqUYcVaR/h1/Su0qNT6kDs6Z9A7HxAKDxAYeo1qje2e7/Z7C9b4PwRh/upUqb1HTE6PUhr2Nv/AH4/bU/6f+K1C/pBpUqrX6UWs9TPb8KVppEUqVWKg3atnPbuIeDIwPqpH61jWzXpUqV1XSHdF2x7bWqVWrdyOtdpVnPk14hbdh82IB5IrP8AAafMitFvrNuD+EVylT2mSUWa+j/Tz9zON67cKB0aaEbEX+0WR/8ALb/eFKlUT9Rla9Y1Uf6fk0pnln8SPlwrwzS5j8SoPTU/SuUqJ7npz00ZzA0AaP8ACOPxNOYcSinrP1pUquuyoUW5QHfG5/ZrnlHzpUqtL0i2o/Sl+zMwY1wGlSpI8caF7M7YCO/Mt+6NP1qxWj3mPU1ylTEfQez8OSVMf2Rctr7Uu2VwmKRc6C063RIBgFNRJ1gZvlRLEXlkEe6wDqddVYSNOXGu0qx9c+H9mjzOrioyyvl/ljBtg60qVKssVP/Z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TEhUUEhQWFBUXFxgYGRgXFxgYGxwdGhgYGxgXFxcYHCggGBolHBQVITEhJSkrLi4uHB8zODMsNygtLisBCgoKDg0OGxAQGywkHyQtLCw0LSwsLDQsLCwsLCwsLCwsLCwsLCwsLCwsLCwsLCwsLCwsLCwsLCwsLCwsLCwsLP/AABEIALcBEwMBIgACEQEDEQH/xAAcAAABBQEBAQAAAAAAAAAAAAAFAAMEBgcBAgj/xABEEAACAQIDBQUFBQQKAQUBAAABAhEAAwQSIQUGMUFREyJhcYEHMpGhsRRCUnLBYrLR8BUjJDOCkqLC4fE0FlNjc3RU/8QAGgEAAgMBAQAAAAAAAAAAAAAAAwQBAgUABv/EADIRAAICAQQABQMCBQQDAAAAAAABAgMRBBIhMQUiMkFRE2GxM3EUI4Hh8FKh0fEVQpH/2gAMAwEAAhEDEQA/ANiK12nzXhloZI3SrprzNcceq5XM1Ka447SrmalNcQdrlKaVccKuGlNKa44VcrtcqDiJtS2DaYHgRVX+wLyLjydv40a3wLDBYgpObs2iOMxpFVbdO85wts3SS0a5hBqVj3LJyXQtysZcfHYi2XdkSMqsxMfGtEt4brWc+zxp2ljCPD6CtQqsfcLf2v2RU9rY7ELjOytOEti0rwVB1LMP0obtjebFYdrILW3Fy4EPcIPmINFdsQuKZzoBZWT/AImrK9vbxLido2FtEm3bcCeRM6xXSSUWyafNYovo3pNQKDb1beGDtrcIUgsFgmNTwjqaM2uA8qzz22D+z4b/APUn0apQH3LwuIy23uEcFLR5CYrxiLhZFYDjB+Ipu9/413/6m/cNMYW4TaSfwj6Vazs6PpyN3CelUP2gt/VDT71aBdqhe0X+6H5hQJIrN+VlHwfA1E27bzWiPKpmD4Gom3LmWyxNRERr/URVk2eOpp+1s1Z1mo42qvQ17TbA5LV2pmwmgkuy7f4alWMOFEKIFB//AFD0WkN4GP3RVXCZO5fI7tRe/wClWD2aqPtyflb9KA7RMsD4CrB7Nv8Azk/K36VEvQJWepmym2KVOClQNpTJbhSpClNaAU4RXhkr3SqMEkcrXKfIplq445XK7XK4gVKKVKoOORSy12uqJruDjzlFdWzNPra6127dCqWYgAakmpwcMYhEVGNyMsGSenOgV7aezlWTcTL1GaPiNKzrf7fG7isR9msFktLM9SQJzOPuj/uqJtHbViSLSs5Gua45M+IUaKCZ0k1RxTYaEnFcNm47P3j2ZbvTaMFgAXAOU68D4+lHcLvNhbhIS8pymCeAB6SedfNFjatvJzVg0kgwNRHXkYqy7j7RzP2bkkfiAAUD9vr5/Wua2rgl5m8tm84vZlq/3m7wIjQ6EUI/9A4LMrC3lZSCCIBkUB3axlyzeXDm6OIjnnX9kE8SuulX98SOWtVSjLtFvqWV8RlwOcBxoDvLstMWqpc91HDjzHCiLuTxrwasAUmnlDos5rTp1Qr8QRUCwhVQOgj4UUs+63lUAcKvPshPjA1cnwqg+0QnshI+8K0F6oHtH/uh+cUGSK2ellKwPA1B3pH9mf0qfgBxqLvOhOHYDjpUR7EI+tGdV7tjjRxd2r5tZwjTmjLHKJzTQYSCQeIpjOTThjJ5t17Qa032hqXgLDXM0EDKM2vPwFczltDG0OK/lFWT2Zf+cv5G/Sq3tJu8PyirH7ND/bV/I36UvJeUDZ6mbQLgpU1IrtByDLfSrtcZqeDiqPjcalpC7sFVRJJr01ysp9oO3mu3jh7eqp14ZuEkcyDwFUnLBeEdzwe97d97pYhGKJyC6E+bcT5Coe72MvXWm5mUdXYD94z8qK7A3fBtq98S4HOJ+H3R4cfKjOC3dsE62lb83ePzqE20H2RTDWBsuF/vJjgCZnwNELTyAagrgbOGTMAEXhpwEnpyp3B38zuOgXTlrMRURlzhg5xWMomUq9rbmvZWBVwIyKkqKhXcQqe8wHmajpvDhySoeSB0PjHnwNdlIsot9BeqF7Vtr9hYXM2UMxCjXvELOvrFXPB4+3dE22DD+etYZ7dNrdpjBaGbLZQcT3czakgdfdE+FdLkmKwyirtROzxAbN210DvTMgsCy+BMcfAChuzMC964EUEyRJHITXMPYN24qD3mgVtm7uxLVq2oCjMFEsBqarKW3hBoQ3cvoybH7sX7dxkFtiOo5g865ewt7DZCVKLcWQSDHGCp04gxPpW2lpgEAxOsa/GnN5t0FxOBaVHaAM1s8wTB+eUVRTb7LyrUTP8ACYt7io3uhYNu5LHKVmQei6R4ca2TYN9rllHbiyiR0YaNqNDJE/GvnXd26wfss2mcqVLH3joe7MawdfCte2LvFZwWEe5eaVAUqqjvM0QEXWJ059CTwqFxLBFnMMl2xmMt2lzXXW2vV2Cj4mgDb84IsFS+LhP/ALas0fAVg29W9F3HXzdu90cEQGVReSieJ6mNT6ATdjYpLCm4SGeO6p1A/alTHp4aij4wLRjk+ktmY23dRjbYNpryI05g6j1ppeFYNsffXE9oct0hiCEjL8NQc3HnRmxvtj7JDO4uJJBDW15flAIPhPOueX2Ts+DXLlUH2kf3Q/OKuWydppibK3U4MNR0PMGqd7SP7kfnFDaBWellN2PZZzlUSTR3b274t4N3fVwVMchqKkezpBF085FFt+f/AA7nmv7wpfc92BaEF2Zk2PJGRcyd78WnCqPe99/M/WrYVGWdP7w/Q1VHUyx5SfrTcR2vsjUV3fs5mcSBCE6mOFCqJ7DGr/lq7KsIY1oI8hRbdBj9ssfnH0NCNo+8PIUY3KH9tsfm/Q0OXpBz7NvpV7mlSYMtJu15rzXaeGDtZVsLZ4u47EOxk2y0acCzMA0HpDR5VqlU25gvs93Fm1GZslxRMmCpEHoMweKpNZaYal8tDGz9n3Vukm4XQiIKqGnkZQAH1FN7R2lirF2LVssOMd0E6jTvQJ/hT+AxjFGNsOtxWIcMFZgRzKqZgjURyNJN4w2JXNcDNkgoAV1HElG7wkemlSMYecBXbW2D/R1y+9pkyrNxGEGPvEcjprTm5rl87MQcyWiAOQ7458tBUX2kbQA2c4USb2W2B+YiflPyr3uBs26ge7cJCOttban8KAy8csxOg6CedC7sQN8VPPyW00C3n26MOoVRmuNwHQfiP8/8nqy3b+2Q2Iu6SQ7IvOMpI/2k/CizkkAhHcQTi27Yl7mrIdW1ykmSXnSCBp0AOkUTt3WVgLgCsuo001ECDz0gf9RQPBW3d2cLMaAnx94nxOnwp2xi8Rbt9ncUPkBFuRIiZyP4cIPKhSkNRg8F02FeVjKkBgNYPGqR7Z91zlGMtCR7t4AayfdfynTzjrVi2E9t1W5am2/37THVY4hT95dQRPU+ltxAS9aa1cAK3FKsPPQ/z4VEZlZx9z5m3KwJuYxJBAEn5R+tX7bVlwQBZuHXRu3jyhQaF7mulnEthLhi7buuLehllglgxAiRkn1q57Q2jmuC0kAxLE9PDxNc5eYPCK2cES3auHDyC2dV4Tr/AJutTPZ3fvdsUZLhHMvfLcePcbpT2zdsi05AtliwKwSI8Dmj9Klbv7Ya3jDZYd1tUBMnKeEnnHWo4R0k3lGO7X2K1naGJQKWi8ygzHEyGk+f1pzfTObtmysn+qDtHMsWEj/L8zWibydhitq9mCCttSHIBkXGY5s08YCp8ab3sFm3i7TGIGGCA5ZJK3DMQNT3hw61dN5yA4eI/JQ9jbmu5DXNBHxqzYjdW2beUaHkfHxozgtq2WEKTmHIqVPwIqBitrXC5W0qqBxe5MeijU127nkOoRS4RSsRu1ctXFzghZkMASARw4cjR/bb3CQckKeEgTESJPA8QZ51ou5e1EebV/smJ4EAif8AC36Vzb2wxZLqBmR+8o5jqpHTQRHWp3PsBhJ4R49nIAwYSeDEx59J9aFe0df6oD9sUR2ZjVwtoz7xOiL3iYk6AfzpTONZ71xXudnZQahLhlp5aDTmKlcoBbXltA72fYO4qXZQxIjQ6wOXWpm+x/sbyOa8fzCjlrFsEAtXNAIlAhEkwD70nXzqLda9cU27ot4tG1KEFH05hTqfMUJ185KLTrHDMtweAW4mvd7x4VEfdq1BGYxxq8bQ3VCI1zB5isy1ttWXrlI94D41WsLDuVd8hjSQdT0qHJ/JpQVajzgCXd17UEhuVCcLYVS0cxBq43MMTmUPJ4DQ61Xhs+4uYldOE8p6USE8+5SyMPZETFWwQTzAonuSs42x+afgDUVLZzEFQdIg9elWrdjdXGLftXzhbiINfdPAjjFXb4E74LtGoBq7VcubYIJ0NdpTkT3GjZx1pB6APiYgKZqTexLAFgQNOflV4auMngb2MMVlm0ds3f6dCKsKVNt1OsqAWDnprw8D40ZxW+q2jAOc8BGusdeHwms02btS5/SnbOxaXObybQgx0kHXnR9+7oY/h7K0nNYya3tCzbYyWCnmeB8jQ+1ZtWnC2VQs3vMseskc6f2naDqZE153bwuW6kgDjVZTl0EjjHIhsK9jMfbe+uXC4Yf1aa99jBLN11A8go6mr+SBVbx+0s99rKsyoqEu6mMp4AA9fD/igm8dq79nUWMUSQROdsrMOYkCJielUVmz7g7a5ya4/oXdsWJgET51i12+rY7EKCMovuR4ksf1BqxYLDXFfOuqgBTLSxPUkc6EXNk5doB1BymXY+LZzPzof1vqcNYOprcZPIewwKAiOJmuCTOlB9ubRxKH+qtgqOJLAf6YmpmBa49rORDRMdKssoa4HVw7gs6DL5UVs7W0JLAvxgaye6D+gqobO2vjjdKi0CgMQWAPzHH1qw4zCv8AaLLhGTMoDBY0JaOPLQSfAGqSray8kqW5qOCn71bEKYr7ar5Sr9odNCsSZ5glTFGLmBt4hlYzK8COImCD4+RpnejaCYrDt2MlHUwTGvEBhHI8fhS2LeD2bdxZByjUfNWFUjOXb9i0KXCGX/7chqzZssRbe0h5Z+z15a8YnSpdjYlvBM99ZfSEzksxJ4SeSzyGkTAoZgrha4AzqonoSfhVi29i8tzB2j7t9ri68QQgKEdNfr40Sdm6PAOcWnhFOtbr3bT5w2e45Lu4ESWbM2nnU3bTuwRQAtwByrETA7mbmNTpzFTsNvLZ7TsTcUuJMGepBAPAkHiOI0p7FZbhLyMy8APgfl9KWjbNSW7KyKVSjvWSn7L2fdW8Xd2eT97L6mFGnxNEdrbHVnGbL3gdCAeWuh0OlM/a2a7cIbKFIGkeZ49ZFM3SGkPcdwDmAlyFMcoGlOppj7hgtm52wUQwoQgEGMqiCOYgaVZd6LqW07e4QEtK5PjIgD41n26O27iNmMlCIB4T0MGl7Utum6LGHT7zBm/2j9amMk/KL3Qalu9hrYhe6xvEhZBC+CnkOlQ9ubPuQYObxo/grAS2qDkONJrRBouUlwCUM8so2zO2w7ZgSSGzRylZyE9YJmPOr7sLbqXcqXFJMasdCIgAyOciZrzYsrPeUVbNi4C1EhPpVW2ydqiO4IjMNQ4Ogf7wPJbn4hyDcevWqXv/ALtqjjEIpysTnA4A/pNXTa2DW0O1SRGhXkQT3tOtQbO0LdwjDXjLOpVgeOZQCrHxKss+INDlxwwbjuWUZxs5HDZkATQkEjk3nRjD7JzIqXArAkHTw6+dFjg0BKSTrlg6xHLyp1m/COQFZV2qwDTBFnY69pKIgKOrjMs6g6fQUT29vjjUWLNm2e73rmvdPgh0J86au4tlM93SK5ex6sCdMs61WvVzr6Zz5Knhb94oCQ8kSZAn1rlWu1fQgTFKgu+xvJGEOYvGGwZC6RpPCTVM2vti9cnPcJHGOAAkjQelWPfPFRkTmBJ9dB+tUXEPJ+I+I0+YNaemWIJnr/B9JCNKskuX+BoEvdtqvHMB6sYH0otsXYRW4ysgUzOaQ06kTmFCbNqQOpaf8o0/jVyW7awtqy+QLbcQzoODwDqByPeGnMU3GSysi3i8HO2MY94ZcLOGkKCZ0GvWuYwC0rODBA09aH4PejDZNby6c/8AiJmhm1tsriBFkkoDqYIzHoAdYFFk0kY6otXMotL7ocbaIS3lBJJIJ6mOp8T9Kre0trOWgGYPHl4/SpGKdlRmCliBAAEyToP56TQEbKvsO9I/MQKVwjd8KpUpO2X+M0ndHbK3EyuZ61L2lY7NgZGp0PUeB+Eis92NgrtkyXQKNTBJitHx2OsDAIzy5zrlI45zz8BE1RQlOXl7/wA4E/F6YVS+pB9+wEx+IUsqhczngPLn4Cp9jFJbMPz0gAnj061EayHJElWiMymD6GovZ3EhWZ3I+8CQTpxIBiZ6RR4tiT5WB3EY7sr4BXRvdMcfA9DUffPf9cGlywttmvvYBRtMqdoXUk6zICzAGulO2dksWXM1y6zNPfMx0CjgAPjWV764q5dxV5riPbIYIqupUhU0WQeE6t/io1cdz56FrpYS+S27DWMPaXoij4CiWzsE+HuZYlHAceTcx6yPSh2zbqrZt5mA7i89eGunE1Z909v2boCXVbLmyW34GTyjiFnmeh0rPhzN5N7Ux/lR2+3/AAEsHhmzBoHrUPaC3LmNw7NqttuPIE8h4xNXLC7KtE6Ox9R/Cqxvji1F+xataG2TcPjoVCz1Mz6U3OlRg237GTTY7LlGK/sZx7S7IsbSumY7y3QB0dQSfibg9KIbE2g2UiTmXXXmBxHjzIpr212gcZauDUXLAH+UkH96ou6L51tniSuVvNe6Z+Bo22NkFuWRCccSwWY2bblWI7w1BHEH+NTXuO5hiXHTkfE/AVH2lAwuGxinMEVLV5BzOTuvPXSD6ULTazXgWtEgA8CP4UtHMYj8LM+WXYTxFkqZ4RqarIxYxOOsKNYZifIKTPyFetqYy72VxrjHQeVRfZphHfFNc+6lsgn9to09AaiCy8nXPqJfmx1pCA7ZJ4FgQPiRFS7ygiQQR1Bqs7cTErmyOjqT7jKZ8uMGpuyQwsElchGuUageVFba9iiiEwlWTYN1gADWX3duPJi6EjqswPHpVx3I3mDkWrjI5J0ZNPiCdKhS9ys4lw2ptBEADcG0rKd/8e9jaWFuAQpHdI4tl6xxGo8avu++HuLZz29SCBlInnWce1S2XGGuhwj4e3JtwZMsuZg40BHd0qr5lhlYLEcxLhcftGD2yIcBgfMUxfxQW6EkEn6ivO5GynxOGs3u0KAZhlC8YY0ZG41rte2LvmmdIAnrFZ3/AI2dk3Jvh8r9wM2lLCKPtragt3QpJBAkRwnoRzp63iFupCGM+vrEkRV7xW5mGuEM6yRz4U7Y3Qwq8E+ZpqWg8iS7BvBkuK2siuVkmDFKtaO5uDOpsrXKutBHHJXCAm09jJftw+jAaMOI8D1HhWXbdwlzD3Mjjn3WHA66EH9K2F30rOfaDie6B+0v1FXjBRikeh0Gttq/l9x/H7ELB2wmp5IY89P59KM47a1ttldiR/WTI81uA/Q1X8Ve7tQHcFVXkJPx/SAKphs29TovqWxtT6x/seMKpLKoiSQAJn10q6W7AUBV4AR/GgW72DGYvppoD9T4/wDdEdpY3IhPoPM1d8szPEbZWWqqPt+RzFbUsoQt51CjiWJ1boANTA08yarW39vWSwFhhlHMK6nmCDmOo9KtO6ns6GJb7Vjs3ZwOysyVJHHPcPEAmSAOPE9KEe1Hc1cOftGGXLb4OijReQYDkOvx603XpE1uZl3eL2Uz+lThKPGfn7ga3tkZdCXJiQTHDgPl9K0DAJa2jsw28G5S6jqzB/eDjWGjgpEgEfxrFVYjUUd3R3nfBYkXgJQjJdQfeWeMfiHEfDnTFddcekZ2p1l+oeZyz/8ADVPtLSFdTbvLxVvqp4MPEVJuYm5pAEmBVmFu1iLSPo6MAyN4ESCp5aGh9/ZbIRl73MdfUUpdp5QeY9BKdVGaxLsK4HC9mjsIZ1RiCdBMEx4CqH7Q8LbxmzDiwsXbBXXScpuC3ctseYBbMPEeJq6bYxRtWsi8SvePTqKf3NwY+yhHUHMCWVgCD2negg8dDFdSpckWtdmVWbOi6cFFRzhnt3FuWmKHNII5HmCOYI+YFaxtTciy+tkmyekSnw4j0PpVF29sa7hjkujumcrDVT5HkfDjWfZTOt5fR6XT62nULanz8Mn7H3ixSH+tUMpVsjgBRI8tD0qL9ka9fnMNDLnhHL1aouEAy2u0DOAQSusTM6R6fOjeKxaoBk+8cx+Wh8ZFDstk1jPCJjWoSbhFJspvtK2YUNklmZT2hEkmCWUtEzHM6U9u9sW0Mt1UAcD3hmB56nrx+VE/aLdFzB2rgju3SD5NaufqBVct3SEVRoIBMRz8gK09FmVSyed1raueeyz7IxlpMH2N9gA7kup1hRbGUkDnnVdPOuYzDWLVm3dtqwN64EtkjKCBbdyQJ55edU7GmB4n/v8AStLx/Y43Di1hmBey1t0kFR3ZUgGOa5lnxFMLSrbJxyxeWqe+O7C/sULeu8fs1zTkPrXv2RW2S7iSSSuS2Y5SxOvnAqxbxbv3bmEujJByE6lTw1jQnpVZ9neMW3iDaY/3tsAE/iSdPgW+FKKMoR5Q5OcZzTTNAv3Ua5AEnn0Hmam4fBBlI8KrYuXrDe6Htu7Sea9OHEU5ib7g5puKvGUIYR6TXKTxll3DPR5xGw17RgI8QRP8ijW7+6lkNma2JkEFRl18xVa/pm2b0rczudCNZ8JFXrdTaJeUb0qHJZwysk1HKCm85mwVAJLEKI4yTEzy48ayzevYF11XDq2Zwma4JkhO0AVZPGcpP+Ghu/8A7Tb67QdMKUNqwckESGcHvsdeEiPSnt1NvPca9iMQwN281pQAIAhhoo5KAvCosi15itMljaa1upg+wwlm2eIQT5nU/Wihur1FBcRbIgTpAjXwpg2/GhvVuKwoikly2w4+NQfeFR22ms8CfShmWlFCetsfSSI2oI/0j+zSofNKq/xV3ydhA3FXYWqNtjZn2m3i7n/89tXHTMXAj/Kr/KrLtq+QpqbsLY87IxBbRsQl255ALFv9zN/ip5eY0lL6eH90ZhctyJOb/SPhNMLZEgASSebD4wKkBQNSIHXj6Cpmy7UuXYd1eXieE+MfWgHstTeqaXJ/4wjbQIgUch5fyab2Hs/7Xj0tNPZWR2lzx4Qs+JKjyLV5xuJyISfePDzPCrr7NtlC1he1I794lyecCQv+5v8AFTGnhumeQtsddMr2+el+79/6ItjNQvbWGW5bYMAQVIIPzFTbzd4Dwpi+0228iK148HmpPJ857ybEbC3cpByPLWz1E6jzGnxHWheWt73z3cXFYXIAA6gNbPRgPodQfOsINsqSrAhlJBB4ggwQfI0KyO18B65blyax7Id4rj2GwrFZs+4TxytJC9NDmirzh9mEEkuSxM5jx8JrIvZnjeyxKKV7t0m2W6GMyj1Kx61tdu6SyoTxOX0/6miQeYgLY+YYt4TMc1wwoAAHUjQz4aDzp/ZeJutioHdshCI07xH3200PKKOHCoeKgxwr3aUAwAAPCl98cPC7DuE3jL6G71/KGJ5fQ1GuYdMTZKXRIaR4joR0Ip/aAHZmemlA7eMIAEwJM/KpjUpwOdrrmmjO8ZhTauPab3kaJE69CPAgg1OaXiBwWnN9LcYlbnK4vzUlT8stTdg2A3wrzuph9Obie0ovU6I2/b/spW/mKK4O2v475nyW236uKiYMAiJ70AAdYHAePhzpr2htDW7P4Lzj/MVFMuZ0HWtvwutSrw/uea8Xscb219vwLGCSF4Tpr4kDh01rbcHZFu0qjKAAAWgKDA4wKxEOLjqtw93MqsRxgssyeutabtvZOGs4d8utzLCF7hmToCBPjT6jGKakzMk5TacUCt5t/wBLJe1by3SDBZT3fFfE+INY/tPbD3L3aJ3WDZgV0gzMipG2UW2SOfePXWSAJ+FD1XugxAMaDx/4rNnNy5ZoRio8I27c7a32zCo7gBiCG6EqYzD4TT2I2QSSQ0g+R+ooPuhg8mFROGk/HX9afxbXVHccj5/WlJWYY9BPHDJNzDW7JzEAHwgH5UP2tvQcPhrrWdLhUgN+GeY6t9Kg/Z3bvXHJFVLfPaIK9knCda6HnkRZ5YMqWGMsJ1k6z41Zdj4pgynkhBPrmj6RVYw9skiOPKrfu3hA7kvAIy6T72vTrR7XhC1KeTctiYs3bAZgwC6AnmP4Ag+lSe2HWh27huKpV2nKSBrOhAIB6EfrRS4Byisuzvgi71cDZvV4N49D8K9EnpTeQ86BLIB5PXbeFKuZaVU5I5AW0tmi6CCSPKi9vbGSx2RWAlvIIGaQFiPMxQ63jANG0I5HQ0+t1TW0pJrhmhKOcZMpS+Se+CHGi2zxB5GDxqwpaFtAo15sep5n4zVvxezbVz30Vo6gaeR5VDubtWzwa4vk0/vA1zr+DQ1XiLvhGLWMFBxzm9dFtddQo/Mxj9fma3LC4YWraW191FVR5KAP0qh7B3IVMRbftWdUbOVKiSRqpZgfxQeFX6+9PaWGE2ZniuprlCuqt8RWX+7IOJvRc9P0rzhDmtnxY/pUDbt0KcxMCJ+FR9lbdQhbIk3SFYiI0fXMOoHA+VaO3ypnn93mwH7wER4VjXtO2KEvLiEgBzlcftAd0+oEeYHWtTsYqO0dtQDA8T0FDWgnM4BI4SB8R40rqLVBbX2OaamVj3Loo+6eyrrG29lCFVkbM2i6MCdeek8K1m2wLow5H1nhw8iaE4e9nVkD5CeDQJHx0p7A3IACFmCa5zxJ56gAE+VLUWvdj5Gb6Uo5faLJicVlKxPKe7pxHjXu/jwOAmguLaPI6inbr6BuRH/dOfSXAj9R8jt/EFuJoJibsMo/xfz8Km3rneHiKD3BNw+OUeg1/Wj1pIBNsi74a27J5hys/mUn/aKc3fDJdEgZWUa68aY3uP8AZWYfcdH/ANQX6NRPZENbRxwMfOvN+LR225+Uer8LtT0e1/LRl/tNWNoovLOp+JBqOTI+P161P9p+CuvtJOztu5GQnKpMcOMcKSbFxEaWj8uZ6TNanhUoxrWX7GT4nGU58LPX4KztHF5O6OPHTlHT4UOvbTumBmMTMT8/E152g8uZ/EflTFsak1eyW6TAwjtSO4y52sAmGHXhFOWGBKL7xEDThoeNE92dmC8LuYale6fWNKMruOQlu7hmzn76uYIPOCBypaxbVn2NH+HmoRm/cuOwMZmQciBw8ABqaIX1zVV932ZGKOMrA6iePl1q4YUdRSkoKTygkW12Vbee+1q0YmazAKzkluhgfrWzbawfaAiJrMdpYA2XKkzA+p/6q9S2g7vNyDLGCkZRx1Iojsu8sobnuklGB5Efe+RqJau5SW8CB4zXheQPIlz50RrIKMsGnbP27fCtYtNrClLhEllcQIn7ykrxnQEVdtkWrqr/AFpkiBOuunHzmayTYGMIZX5WwoJJ5lyVX0zVs+Hx4dMyyRJ+UfxpK+tqLZeySaPfaLME04Cp+9TOcHQj4ikUXpSIuSezWlUZ1E8D86Vd/Q49YjBW30cBvr6HiKru8mAWxZN20zSCBlJkan4/Opm0Nu27KM7EkKCSeA0qiHbb4w5yzi2CBkmEECdVHvHxJpuFcl3wNaeTjNNrj4+SbZ2/dX3l+dP2t+reodWEGCYkfI0B2vixbts3QaeJ5D4kVW7PuiePE+upo8cpZNXR6aGonLd0ka9sDe223aQs2wVHaCdTlkrlIGgkepOmlE7G37DsclxWOkqzZSB1AI+VUfd7CocLZHJkFwjqX7xnr70elFbeBt/hX4CnYapw4fKMa3Rxs8yZN3qxAdVVTJ46Hl00oXurcdHuO9sQQEXNGaFnmOCmTp4CpkovCKafFqOGlEs8Tlt2xWANfhcFLdJ5C128W1PAcANAPIVEv4gRQ6/tRBxafAUPxO0ifdQx40j/ADLOUsjsnXUsNpBvAXpuCQGjlPzNF8PdcOTcdImERCT3Y1LaaGenKslwu8l6/i7Vm2BbBvKh1lozQ3loDWxfYVVRlUDrA+p505paJJ7mJavUxa2oJYm3mtjwpnB3MyFTxGop7BtKRUS6Mjhhw51o/Yy38jOMfVaE4O4bju3LMQPIGJqbt7EC2pc8FVm9AJqqYDb9pLYl3Pkp/hRFOMVy8EfTnJ+VZDW8ZnD3l0A7J+PXKSPmBTe5OJ7TZ6mdbdzKf0+Rqpbc3ztsjJbtMSysua4QIkEEgAknj4Uz7Nt6Bhb5t3dbN2A08ARwNYXiu23Gx9HoPDYzrraa98l2x2MVsReytEBFOkmQDP1odhEPaF/tFxwOCEKFE6clB686Jbd2dbsXRdtPFu8GJnXvDKQJ8QT8KFjE6CLgcG5GgiIExxM8aroVnaP1RjZekuv+EZFjtLj/AJ2/eNNA6GpO3Ey4i6v7bfMyPrUOdDThiWRxNr7l33UshbNu6Rp3gTwAGsk/CrVs2/2ZI+6dSP1FCdj4aMIiwCcgInrx/WpGAvFhMyw0JiJ9KO4qUcM9dGiM6VCXwiz2LVr3kCmdZGvzqQxqsW8QFMrK+XD4VL/pUx1PlSn8O/YzX4fdkKXOHSqPvLslbjllaNNZ4afpRu9iSYzmJ90ePj0qI6nQtode6NRrRY6Ze4zT4fFc2clL2jshkQuWER/15eVBGc1Z98sSQqJ1Mn00FVYPUOuKeDG8RUK7tlft+SamLIVUHANnPieU1v241ktgLVwiMxOn0NfO9oyQBxOlfR/s9x+fDnDsIZFDKPA8R6MD8RQr698GkLVVynGUvZBXshz+tdKLTDOaRveMVhbkdwPZV8aVMF/2qVdx8kcGH76bcNz+otGc5U8/dHu8ObHXyA60c2Ng2s4dVeA3FoHXl4wNJqv7k4A3bhxFzUzpPNjxPoD/ADFW/aWIAAXjPXpWtP4GK/8AUUvea7muInLNr6cPr9KZvrCN4KfpULb10C4DMDM2vP8AmaiNfZplzlPh4cInX40WNDkk8jum8Tr08JwcW2/jBpG7+NU4SwQQYtqp81AVgfUV7ubQOtZrgNrHDghGLKxmCgEHqIfyrtzem8eGUeh/jQJ6eW54FYaqCiky+3ceeJMUJubeVrgtoZJMEjgPM1SMRtG7dPeYx0Ggotu5bH2iyOTaepGnzijUaVOS3AL9Y9r2mm7I2IzicvqeHxo7/QSKO8Z05aCjOz3zW1PDQSPr85qu+0baXYYG8wMMw7NeWr90keIUsfStXCgv2Mjmb59zONkX7b7Ut/ZyVnEBgFEgrMuSZ5pm5Vug1FZP7GsGhN1yAXRgqnoCJNaunGKipPbllrX5sCwphiK9YpeIrkQfGnLuomr+4MpHtDvlcJ+Zhb/3fRWFUOxc7sVpG+2Gz4O8PwgOP8JBP+nNWa4XUCk9Unk0dE1tBe1cOQJHX5H/AK+dDMxqx7YSF0oQig8RSEng1a+UWjdfegOow2KIa2TpmMRppB5Hl60dxeEt2bINgEILhcSZPHUyeIPLwis9s4AO4UcyAPUxWm44BbEAaKoAHgBAHyo2jrSlKS6+DR0qblua5XuZlvag+0FhwcKw+n6UGcd0xRXePirctR5eHlQ/BJmdF6uo+LCjS9Ri62vGpkvl/k1i1h8tpVHJVA9AB+lQVQyWQajgoH3j974UQxFzWJgKJPrUZRrIJUkTHPWmMnrYrCweRdkhtDNwp8JA+lcFxz7kStyGAiCPPloa9gHw4zw+deu01AnUmPCuRY927QQGCT3i2useXzpu466FyQCdOp/gKlrhyR3vh/PGoe2AEtM51IBOtXwwcpKKyZ7vNiu0xFwjgpyqPBdPrNCq9XXkkniTPxrxFKSeXk8XbPfNyfuwruzh+0xVhTzuJ+8K2Xd3EFMcWHAM3+Vj3h9D6Vl3s7w+bGK3/t971Og/WtC2beyYrN0cfCdaJBeVs3fDKM0Tf+pMvuOlbjA6ayPKmD/M1M2nhS7trmhFdRzjUN6aKfjQ0g8JI8hXnNTU67GvYwn2Pi350qYa0/42+VKlyDL9nP8AZsPbCgFiFUeLPxPxNRtr4ghjJkqP9RpUq212NPopm1tSk+Pj0pvHOIWOI000FKlT9X6LELf1AY+ppuKVKhlh7DiieAYqUYcVaR/h1/Su0qNT6kDs6Z9A7HxAKDxAYeo1qje2e7/Z7C9b4PwRh/upUqb1HTE6PUhr2Nv/AH4/bU/6f+K1C/pBpUqrX6UWs9TPb8KVppEUqVWKg3atnPbuIeDIwPqpH61jWzXpUqV1XSHdF2x7bWqVWrdyOtdpVnPk14hbdh82IB5IrP8AAafMitFvrNuD+EVylT2mSUWa+j/Tz9zON67cKB0aaEbEX+0WR/8ALb/eFKlUT9Rla9Y1Uf6fk0pnln8SPlwrwzS5j8SoPTU/SuUqJ7npz00ZzA0AaP8ACOPxNOYcSinrP1pUquuyoUW5QHfG5/ZrnlHzpUqtL0i2o/Sl+zMwY1wGlSpI8caF7M7YCO/Mt+6NP1qxWj3mPU1ylTEfQez8OSVMf2Rctr7Uu2VwmKRc6C063RIBgFNRJ1gZvlRLEXlkEe6wDqddVYSNOXGu0qx9c+H9mjzOrioyyvl/ljBtg60qVKssVP/Z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s://encrypted-tbn3.gstatic.com/images?q=tbn:ANd9GcSvh7CapJrjiEKJLTOxOdpURLWRkaPBXj0Di01qZwZQ0EZnlB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709">
            <a:off x="5688371" y="4113184"/>
            <a:ext cx="3048607" cy="2283513"/>
          </a:xfrm>
          <a:prstGeom prst="rect">
            <a:avLst/>
          </a:prstGeom>
          <a:noFill/>
          <a:ln w="1270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encrypted-tbn1.gstatic.com/images?q=tbn:ANd9GcTDrlksidknSrnNOdoOh_fIWjmiWY4s6sStfMyVy7b0fDChbj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756">
            <a:off x="5901525" y="1920466"/>
            <a:ext cx="2381250" cy="1924051"/>
          </a:xfrm>
          <a:prstGeom prst="rect">
            <a:avLst/>
          </a:prstGeom>
          <a:noFill/>
          <a:ln w="1270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18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80824">
            <a:off x="821817" y="692742"/>
            <a:ext cx="3608363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More Work!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30782">
            <a:off x="1043493" y="2323652"/>
            <a:ext cx="3528508" cy="350897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More Challenging</a:t>
            </a:r>
          </a:p>
          <a:p>
            <a:r>
              <a:rPr lang="en-US" dirty="0"/>
              <a:t>Papers and Exams in addition to Homework</a:t>
            </a:r>
          </a:p>
          <a:p>
            <a:r>
              <a:rPr lang="en-US" dirty="0"/>
              <a:t>More responsibility</a:t>
            </a:r>
          </a:p>
          <a:p>
            <a:r>
              <a:rPr lang="en-US" dirty="0"/>
              <a:t>Different grading scale</a:t>
            </a:r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os-zupa-dubrovacka.skole.hr/upload/os-zupa-dubrovacka/images/newsimg/643/Image/math_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0670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urplepushpin_0410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336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1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35451">
            <a:off x="2192744" y="421779"/>
            <a:ext cx="2690310" cy="2218564"/>
          </a:xfrm>
        </p:spPr>
        <p:txBody>
          <a:bodyPr>
            <a:noAutofit/>
          </a:bodyPr>
          <a:lstStyle/>
          <a:p>
            <a:r>
              <a:rPr lang="en-US" sz="7200" b="1" dirty="0"/>
              <a:t>New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58654">
            <a:off x="1229035" y="2838920"/>
            <a:ext cx="3680908" cy="285794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Attendance</a:t>
            </a:r>
          </a:p>
          <a:p>
            <a:r>
              <a:rPr lang="en-US" dirty="0">
                <a:solidFill>
                  <a:schemeClr val="accent1"/>
                </a:solidFill>
              </a:rPr>
              <a:t>Dress Code</a:t>
            </a:r>
          </a:p>
          <a:p>
            <a:r>
              <a:rPr lang="en-US" dirty="0">
                <a:solidFill>
                  <a:schemeClr val="accent1"/>
                </a:solidFill>
              </a:rPr>
              <a:t>Disciplinary procedures</a:t>
            </a:r>
          </a:p>
          <a:p>
            <a:r>
              <a:rPr lang="en-US" dirty="0">
                <a:solidFill>
                  <a:schemeClr val="accent1"/>
                </a:solidFill>
              </a:rPr>
              <a:t>Other administrative policies</a:t>
            </a:r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3.bp.blogspot.com/_PBigPKIiI3c/TDaWs29HwOI/AAAAAAAAACA/aGVar9eYl-A/s1600/ru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519">
            <a:off x="5029200" y="1752600"/>
            <a:ext cx="3143250" cy="403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urplepushpin_0410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743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1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6248400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70C0"/>
            </a:solidFill>
            <a:prstDash val="lgDash"/>
          </a:ln>
        </p:spPr>
        <p:txBody>
          <a:bodyPr>
            <a:noAutofit/>
          </a:bodyPr>
          <a:lstStyle/>
          <a:p>
            <a:pPr algn="ctr"/>
            <a:r>
              <a:rPr lang="en-US" sz="7200" b="1" i="1" dirty="0"/>
              <a:t>Class</a:t>
            </a:r>
            <a:r>
              <a:rPr lang="en-US" sz="7200" b="1" dirty="0"/>
              <a:t> </a:t>
            </a:r>
            <a:r>
              <a:rPr lang="en-US" sz="7200" b="1" i="1" dirty="0"/>
              <a:t>Schedule</a:t>
            </a:r>
            <a:br>
              <a:rPr lang="en-US" sz="7200" b="1" i="1" dirty="0"/>
            </a:br>
            <a:br>
              <a:rPr lang="en-US" sz="7200" b="1" i="1" dirty="0"/>
            </a:br>
            <a:endParaRPr lang="en-US" sz="7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894587">
            <a:off x="5463608" y="2118041"/>
            <a:ext cx="2945354" cy="800548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20000"/>
                <a:lumOff val="80000"/>
              </a:schemeClr>
            </a:solidFill>
            <a:prstDash val="sysDash"/>
          </a:ln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Ask for help if needed</a:t>
            </a:r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1164299">
            <a:off x="1676400" y="4575008"/>
            <a:ext cx="19812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Different room every hour</a:t>
            </a:r>
          </a:p>
        </p:txBody>
      </p:sp>
      <p:sp>
        <p:nvSpPr>
          <p:cNvPr id="6" name="TextBox 5"/>
          <p:cNvSpPr txBox="1"/>
          <p:nvPr/>
        </p:nvSpPr>
        <p:spPr>
          <a:xfrm rot="20561767">
            <a:off x="5374963" y="4436507"/>
            <a:ext cx="1770961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Different classes on different days</a:t>
            </a:r>
          </a:p>
        </p:txBody>
      </p:sp>
      <p:sp>
        <p:nvSpPr>
          <p:cNvPr id="7" name="TextBox 6"/>
          <p:cNvSpPr txBox="1"/>
          <p:nvPr/>
        </p:nvSpPr>
        <p:spPr>
          <a:xfrm rot="21022741">
            <a:off x="1293495" y="1236394"/>
            <a:ext cx="232639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Keep a copy of schedule in your notebook</a:t>
            </a:r>
          </a:p>
        </p:txBody>
      </p:sp>
      <p:pic>
        <p:nvPicPr>
          <p:cNvPr id="8" name="Picture 7" descr="purplepushpin_0410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883" y="1039258"/>
            <a:ext cx="457200" cy="457200"/>
          </a:xfrm>
          <a:prstGeom prst="rect">
            <a:avLst/>
          </a:prstGeom>
        </p:spPr>
      </p:pic>
      <p:pic>
        <p:nvPicPr>
          <p:cNvPr id="9" name="Picture 8" descr="purplepushpin_0410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190" y="1447800"/>
            <a:ext cx="457200" cy="457200"/>
          </a:xfrm>
          <a:prstGeom prst="rect">
            <a:avLst/>
          </a:prstGeom>
        </p:spPr>
      </p:pic>
      <p:pic>
        <p:nvPicPr>
          <p:cNvPr id="10" name="Picture 9" descr="purplepushpin_0410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221" y="4208650"/>
            <a:ext cx="457200" cy="457200"/>
          </a:xfrm>
          <a:prstGeom prst="rect">
            <a:avLst/>
          </a:prstGeom>
        </p:spPr>
      </p:pic>
      <p:pic>
        <p:nvPicPr>
          <p:cNvPr id="11" name="Picture 10" descr="purplepushpin_0410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98000">
            <a:off x="5051687" y="4343401"/>
            <a:ext cx="457200" cy="457200"/>
          </a:xfrm>
          <a:prstGeom prst="rect">
            <a:avLst/>
          </a:prstGeom>
        </p:spPr>
      </p:pic>
      <p:pic>
        <p:nvPicPr>
          <p:cNvPr id="12" name="Picture 11" descr="purplepushpin_0410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25172">
            <a:off x="-82986" y="294"/>
            <a:ext cx="1115362" cy="111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4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character.org/pp-application/applicant_files/1211_289/TAMER1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57" y="2514600"/>
            <a:ext cx="6742027" cy="4038600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80539">
            <a:off x="217023" y="986334"/>
            <a:ext cx="4948967" cy="820427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Bye-Bye Recess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76400"/>
            <a:ext cx="4459995" cy="457200"/>
          </a:xfrm>
        </p:spPr>
        <p:txBody>
          <a:bodyPr/>
          <a:lstStyle/>
          <a:p>
            <a:pPr marL="68580" indent="0">
              <a:buNone/>
            </a:pPr>
            <a:r>
              <a:rPr lang="en-US" b="1" i="1" dirty="0">
                <a:solidFill>
                  <a:srgbClr val="0070C0"/>
                </a:solidFill>
              </a:rPr>
              <a:t>You will survive without it!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7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17870">
            <a:off x="225896" y="545620"/>
            <a:ext cx="4331962" cy="135176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You’ll be a PRO in no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1" y="1237468"/>
            <a:ext cx="5410199" cy="1302582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>
                <a:solidFill>
                  <a:srgbClr val="0070C0"/>
                </a:solidFill>
              </a:rPr>
              <a:t>Have the right attitude</a:t>
            </a:r>
          </a:p>
          <a:p>
            <a:r>
              <a:rPr lang="en-US" sz="2300" dirty="0">
                <a:solidFill>
                  <a:srgbClr val="0070C0"/>
                </a:solidFill>
              </a:rPr>
              <a:t>Get solid information on what to expect</a:t>
            </a:r>
          </a:p>
          <a:p>
            <a:r>
              <a:rPr lang="en-US" sz="2300" dirty="0">
                <a:solidFill>
                  <a:srgbClr val="0070C0"/>
                </a:solidFill>
              </a:rPr>
              <a:t>Get the supply list early</a:t>
            </a:r>
          </a:p>
          <a:p>
            <a:r>
              <a:rPr lang="en-US" sz="2300" dirty="0">
                <a:solidFill>
                  <a:srgbClr val="0070C0"/>
                </a:solidFill>
              </a:rPr>
              <a:t>Attend orientation or open house</a:t>
            </a:r>
          </a:p>
          <a:p>
            <a:r>
              <a:rPr lang="en-US" sz="2300" dirty="0">
                <a:solidFill>
                  <a:srgbClr val="0070C0"/>
                </a:solidFill>
              </a:rPr>
              <a:t>Read the school handbook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5" y="152400"/>
            <a:ext cx="2514600" cy="108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hQSERUUExQWFRQVFhoWFhgXFxUVGhwaGBgYGBgYGhgXHCceFxokHBYXIC8gJCcpLCwsFR4xNTAqNSYrLCkBCQoKDgwOGg8PGiwkHyQqLCopLCksKSwsLCwsLCksLCwpKiwsLCkpKSksLCkpKSwpLCwsLCwpKSwsLCksLCwsLP/AABEIALIBGgMBIgACEQEDEQH/xAAcAAACAgMBAQAAAAAAAAAAAAAFBgQHAAIDAQj/xABHEAABAwEFBAUGCwYGAwEAAAABAgMRAAQFEiExBkFRYRMicYGRBxQyQqGxI1JUcnSTs8HR0vAWJDRikuEVM0NzgvGDorLC/8QAGwEAAgMBAQEAAAAAAAAAAAAAAwQBAgUABgf/xAAuEQACAgEEAAUDBAIDAQAAAAABAgADEQQSITEFEyJBUTJhcRQjgZEz8ELB0Qb/2gAMAwEAAhEDEQA/ALH2a2asqrHZiqzMElhokllokktpJJJTmaIHZayfJLP9Q1+Wt9lP4Gy/R2fskUViokwMdl7J8ls/1DX5a1OzNk+S2f6hr8lGSK8KaidA/wCzNk+S2f6lr8lZ+zNj+S2f6lr8lFCKyunQX+zNk+S2f6hr8tZ+zFk+S2f6hr8tFK8rp0GfsxZPktm+oa/LXv7MWP5LZ/qGvy0TisiunQX+zFk+S2f6hn8te/svZPktn+oZ/LROKyK6dBf7MWT5LZ/qGfy1n7MWT5LZ/qGfy0TiswV06C/2ZsnyWz/UM/lpD29uNtFtsfRWdsIOLGEMtwcx6QCYPfVpBmoV4uWdJT0ykAn0cRiezxFVOccSygE8xIv+6bMmyukWdgHozEMtAzHEJyNSvJrcFncsDRcs7KlZ5qabJ13kpmjFuvO7hk442ORJ38qy5tprChBQ2sNpTJhUpykyc91VySQTD+kVlRnJxCX7K2P5JZ/qWvy0sO3ZY2A+txizhCXFHNlnIQMhKfZTbZL6ZdAKHUkHTPXsBrjbdnGXgQsFQUZInImrEn2gVUf8uJSVx2xi13ykpZbDM4Up6NsJI44QmDV2DZayfJbP9S1+WoNm2AsjbqXW0YVoMgjLxphVlvqFzkkw1xQqoQ9SrvK5cdnbbsnRsMom0pCsLTaZEaGBmOVOq9mrJ0Sj5rZ5CCZ6Brh82s2huNFsCA5o2sLHaKLBqUKTxSR7Iq4PcXIAwcxeu3Z+zFlBNms5OETLDJ3fNrsvZ2y/JbP9Qz+WptlZKEBOuER4VsuapniWPcTNrrls6bO4U2dhJCdQy0PaE1WVjsbeL0Ef0p/CrX2zJ83cyywmqusHpUBycxPVEgzZywtifg0f0I/CkR63oCiMA1O4casZwZHsqp7V6avnH30SsZ7kaRyMwh/iaPiDwH4V0F8pGXRp8E/hQcCt3BnRNgmgHOIVN+Dc0j+lP4VKsNqDoXKECBuSn8KBbqL3EnJz5tVZQBLKzHuYGhwHgKgPAYj2n30SFDnz1ldp99ckT959ebKfwNl+js/ZIorNCdlP4Gy/R2fskUVosJMrCKyK0ceCQSSABmaidPSK0IpD2q8oSmyUtdVI9aMSj2TkkUCuTax+0ORiWocQFK9qchVciE2GWxNYaF3cl2M1TI9bOiDTsjgRqKnOZUridKysisrpWZXk17WyBUzpiUzXQJiva0eWQkkCTwrpEF7S7RIsbKnFZkDqpG89u4czVF2vadVqK37S6sNyQA2ACT6qUnQaz3c67+VPaUrcWz0mIYiFQZ9A5DlrpypJ2mtqFBlDKiW0NiBocSiSsqG5RPsqmd0OBtky2380pQwpVhOqlrKlZdgSJ7t++uj16IP+UpWYScKs09X0gUndJB/WYS67iXaErKAThTMcY3VzZu5aiBhVEwJTxy13VORJAb4ls7Ivm1MqSkw4lOJMpATiHW6kASdx7asHZK+HFnApQwoyUDJUDug6gdo3V8+3NejjDvRqxJwL6wmCCk656xllzPGnu6b3WLQl5IKVgnpEmOugkGQBAJgCRO/LTMBO1owF3riXgt3hXEqmuFjJwjSPVjgQCP1yrsogCTlxnKmAc8xEjE8NSGtDQV/aWzIOFVoaBOnXSfEiYovZX0rTiSoKBGRSQR4irL1IMjprVdbitVVSSIq7a/wzvzaquwDrCrW21/hXfm1VN3HrCl37ieq7hF0ZHsqubHcLr7qgEkCVHFBIyzjKrlujZdbwxLlKPaaSrLbQwopBUnNYy0yJHjUo/YE7TBllfWmzrbIC0lM6SIrRxyDRray0KWptSySSnInhNAntaYHMfDHbPemNMN3WNTYXjjrIChGeRpbTTamzlKEk6FsEVDCQHOYPSqoD46yu0++iLbmdD7QesrtPvrgMRcdz662U/gbL9HZ+yRRQmKEbLL/cbL9HZ+yRRKavCzZTlVt5RdrOsbK3JIzUAYk6wSNEjfVkVT913QbTeLpWOqgqUocTJCQSN3Gg2k8ARjTqCST7SRcOzXnbaVvjTlCYGmXrH2dtMNn2QbmCVkDcFFI8ExXlietKXglSEdGRqhSiBGnVWkQOw11vLaXzVQlGKc8sUQBJ0SagKAOYwSSeIbsNxhkdVbmEblLUoe2TUpNoGNIB1nvynLwqNdm0DVqs6nGiFQCFJBkggTGgOnECguzF4B1bOCS2OkAUc/VBEHhqO0GoztIAgcF1Jb2jfFbhutgmtXnQkFSjAGZJ3UeKzQ1qq0pSOsoDtNI+0W1jiwroCQgDURiPFee4DOPfUd20hR66MaCJC5JSQMKp7ZHinnVGbEMle6WIm1JOQUD3iod/3omzWZ15RgNoKpic/Vy35wKV7GlMpxTIGS+0jeN3Ki983abVZHGCqMaYBHsnkagPmS1W2fLl5WvG4pSjJWSok7zvPjNENitnfOnwCPgx6W4dlQ79sKmXVtuJKVoOFQPEE07+TeyFFlW5OEYiZwlWQEaDWqO2F4hqU3NzHy77kbs6AG0gAZR/3UlF3NLUYQBJ0HOldjaBfTBCX1rTMFK2MA7jAonfN6vWfCUKwYiYVg6TTlQOjG+SIG8ruxOBAtjeIKlIc3gDDhB5RHtpZ2evF10ISrEQMOFRIHo5g5CTvkncKtEW1V4XZaUFSnFlpUFTKmhIE5SI3VSuyeJK0gTiUYAgkFJ1GRy491EIysWTIbmX9Ztpm7LYS7aV4QgxE4lKJzSlI1JOgB4ToDVGbW7dv254qUspbnqNYjhSndkNTz1PgK924vFa7T5uCSloAJBJMFQSVd+g7qj3Nsc68uSMKcie+jKwVeYBqy7nbCWzqk2dJeWRIySkHAqeYiYGRz1piuTynupWrCEJyOWH0oBjFBHHWBpUO27BnojhMqjPM58qUk3O426lOaVAyknq6apk8f1y4EHmXZGXiWex5WrQhQ6VlsomDhxg8yDJ00OWU99WLdF7ItTKXmzKVc5gjUGN9U5fTyB1QiUkiSJAJITPVOi5UokU7+SdEWdwZenI5CNO7dXBswb14EJbaj91d+aar7YWzJXakhQkAE1YW238K7800h+T5JFrTl6h+6gW9TPtGXEtA5DuqhrS3ifVrq57zV7letUimyBbyo1les71KoVJxkxhE3sFETL+1b+b95oU9rT5bNkFFSTiGSYoe7sMszmJ7abFqiOjS2bcYiimmxB6g/2xUG3bNlogKIzzFTgnKP5QKvuBHECaHU8iQGtagvnrK7T76IlrCY450Nf9JXaffXCKkYJBn1tsv/BWX6Oz9kmitCdl/wCCsv0dn7JNFAavLz2ka6rv81ftqz1oKSIGqSCvxlUE/wAtPE1Xt57WpTfAsxOJDrYaMSQlwEqHaOuQe0UNx1D0nkwxYryBSVhSF5+ilQyI9Xt4zXS2W9K1tFTISDM4iAQRpBSc5FePXZgK1NAQ5mpJzST8aDkCcpO+BQVOzqUuB51agAZDaSENzulKfSqORGQFJzHVxbTTC3AAEpQVExuAnXfVeeTV1eOzoQklHwjqz8UEFKM+JOUfhU3a+9nC01YbMJdtBAWYJCGyTMniT7AeVOuz1xIsjKW0DQDEd5IGtC+thj27lSRUjA9nqFKWds7elKUNFUY5UewQI7yaZCqKrXyoPYbSwc4U2sRzBEd+fso1hwsWpGXwYIvO1JICERBIH9yPWAjTSa3s18BlQQUKWytICsWeFQOTnLmBXa5rvSChSkzGRyy0yyozaUIOUZUrv3TRFW2QLA42670aFlDoGIJJOFad5QriN6Tz5EOVzWkxhXqMs6TLVd6BCkiFJMpI17uFFbsvs+gqcQCYPGMjPaPfVfMCnmWeksuRFPy3XAhKmbaEykqCHwNSBoRzgKHdyotshYm2msKY6MyUnPRXWT3wR4VN26a6exOswSohKhpIkkA+OR+dSL5PS4yh6zvJKcKsaTuIUMKgDyIHjyqzuCNw9pSlSp2H3jaHGlLUUpASnIrOIgneExPjRNy0WdbBSSlbiQopBClAgCY6uk6Z8aX7rux1JKVLlkkxAGJIknfkrUcKLN3E4ATZHgVbw4hATHODJ00FWUE8wlgGOYe2Ot7TrCghOHLNOfYdTVfXXsqlVvdQ11W2V4Cn0ZwiHFTrBOKI5UbslncslkfX1lvvYkISBErWCJA3JGasz6tANk2nLG5hVJJPWJ1BIzz3yc6rvGOYBxhmI952vDZpkXlazh0U1rpJZQSfGaYGmEpTuHZFB9prM0tzpg2t5S0JBRJAkYgFKzG7LPhQvZlCukUFN4EEwAFlQ/DLtric8iGq+kZhi1bQNpVgQFOr+K2mfE6DxphuS7LNbUEOsqCxuWAD3FJg0o3hdK0qIQSkGfRAk6b1ZCI4Ue2NuR1KgVrdxSCDKAOwhKQDPjVlOPaRYMqcGdL02WS3jbWOqBLauIiIneoQPZUjY2zpYSuPRE/dTXfbGPoxAjF1uyDNV65ePTPltEqaQrrAZYo0HJNXwQ2BFshkyYX2jvRNoSWmQXSrJWAYgO/T/qpN0WBuzJlLSQrQY1JSYmePOly87yeaThQOiSnTCI92e+l+wbbWxLhlRUlIOSsxJEAzrlrRCMwG0d4lmO3wQTjsysGmNBCh25TSPatiyFl6yudK3niQRhWJJOm8Z0x3PfrTqZKsCkiCsGCrDAJMfGViMGcoyo95thIUrTc4kQP/ACJ0A/mEDjQiPiHTCMGxKheth0iDpW1os7qD1k66b9aftu9iUuoLzSQHBm4BlI+MOfvqvkNwkYlmfE6a0EpiNfqwfaAdoW1Yk4gcsqhLEeAp8RZELwJ6NXVGZ1xHieUVlr2QCkrVigFQgARlwrvPVB6oNmDHIiG42ghJJVJG4ZUAtLJxq+cffV87FXRZbMpwvNlZJ+DK0BSQmM4HHnVa7RXtZ1Wu0KQU4S+4U9QjIrURlhyypmuxX6MTuHqJxLy2fvOLLZUnL4Bnw6JNFlXmlM+ykm47ehNnZU4qMLDQ8G05c6gXp5QOrhabjdKsz4aClktdiY/p/DrNT/jH8+0sA7RNAEqIEVTjF/Jev1LqkYUdIQNYBIICoG+ePGYqFa73cW4nESqZJHLQAcNKjXRdqlvKWSMQVkE6Dv5RRwxPcPq/D/0eBnJMua8VLjqKINCrCXHVoDqyqDG6BRRuVtpJGZG+tmrJgUmBkDJqpQkxNXAGIUtCWmFJVhT0iuqkk5zB8OHfUa17QPttrWuzxgOWFQXI45DLvoO9eHSO9Msf5U9Ek8fRxcyfYCaH3jtgppJgwTlPPf8AfVDZjheIVdG9rKo5b7z1G3rziUuAJShRgJHXMbyeFBfKEtbxZtA9FsYYB5kzHGY8KNbLXg3aDnrnuA79J8DU69bqTHRqHVJxA6jLf2Hf30EuwOSeJZ9N+nt2OILslpbYsyFOEAYEmSQNQK0sG0jNoMN5xRNyyIW2IAgDKQDluyPKoN1XO2lZUkDEcsgPDKibc9S4+Zpee0zVnjpak2K3sWxtSmFwsJJABG4TBjsrvtBcjS0pWsaRBy10iptx2ZlKJCU6ZkAAxvzA4UTyx7wTOcbhBVyy40VK1ggqKhnnoRu0y7KVbY7+/oAkJLbg/wCXVPfkPZRTbR9pm02WysnPrPupB0AbKGgeGqjHKd4oJelnUcLiPTbIUOz1h4TSbjY4B95paaoWVtaPbgfx3Gti04EwsSNyhv7eBols26C51UnCdTnHZJoPYFpdRiEg7wDoaM3IAgklSiOG6roxBxFrQu0mdL3eSu0KAJxWcIJGgHSCUn7vCunRNK6xAzEnjQexA2m8baUkpxsJbHIoScJ7QYqvrp2rtDL6gpSlIVJhefW1ynQHhoCDU+S1hJU9RC0+XgfYSw12H4RSyOoQE6fFJKfYaG2e3JC1YUSEqKQchunf3COdb2S+ypAnRWXZrkfA+FRmruWhUJgoKsSvjQfik5eIqtZYekjEcpsDpOtqvV1wghKUKQT6xUFJ3SnDkZ50c2S2pSVlKsjw4EUJdsjZJCVOA/GUswP+KQKiWSyJZgJBP8xMk8yaM7FeZfYrZQiNflH2m83sZKDC3eomNROp8PeKAbJ2Ho7OlRyUrPPgaXNtLV07jCJ/1EoA4SR/enmzWaEgcABR1fPMzzVg4ka0kqyUJFQF7PtqIEUffYqNhioJzCADE0uzYVuZxHWdfuppVdTjaeorFlorSodxviYNMYcy5VZVBi9jspxA7F5DNJHVCZz+LJCk8oyI5HlSje2yKUPLKUgoXBT/ACic4qftyoWeyuupUUwrFPHECkpMbs8uYFQLqv02mwMOEnGiArfkRrSuochDiEFeeROtmsOBSiTlED9b68dwhGFQy1765JteJJjVPgc6887EYjzrDNrFxzDbcDMlIeQtBB1Ajuqnr/YQLVaAEgDpnIyGmNUVYLdoKyTmDMgbiO2q7v2fOn/95z/7Namj3Bjn4EXsIxHu8nAiz2cDfZ2lHt6NNLFpdmeyfDI0wXxdLos7D0YmywzmPV+CRAPAc6V3XM/H2j+1MAbeJ9A8KCDSrtP5/M6WVeFaFxiwrTAOhw5kdlPdzXfCg4pLSVODFDYIkTMwd/W3Un3bZcRE5BKSo/r9a023tZCq7G7QlRS4zBSU5HDjwEdkAHuq6vgiZHiyi3ULWeOO/uY+WRYKQeFRL8vDomlEanJPaaqqy7b2tOQd13kI/Ci9jtLriQ48tSyoZToE7oGgoz2jHEy7fCLNOA9jD+MyUq0qIidT+jSte94BazAJCeqOGWp8aZnUjASPSIwpzjM7wY3CT2gUFtNgbs6JWhvlLsqPYmBNKia/hahG81vwJDuW+yy6DoKt64rV540RpAyVGhOkVVNkvlEiGkAT1oSB1ct+ef4U+eT+3PLK8vg8zO4HckcTmKlE3tgyvjhU17iMN7GbWiyuYC2o4XACDv36juqKza+j+B6NxJgELJSAsneF8eSoqFs1eBeZWTONDqwqcjIOf65UbS+hxEKMVfYEbbPPoxZATID1vODAGnHi5l6aCkDiSDCR2Z0Nt1pNmu+1FStW1NIk5y51AO0Yp7qZbCygnCglRNZtFsGza2EsrcUhwEuJIOWIiBiT6ydeetGRQWEFdYFUgSkdlRNrzzOE8+H67qsm7HglxJUMSdCNcjr7JpHuq5XLNbnWnBDjQIO8GRkQd6SIIoxeCXVoPWgb0p6oI4E6+2kdb/mm94UhbSY+SZZN3bM4AFI66ToRw50ZYu1ZEYMPbA/vSFsdtolkqS6otphOFMEojOSmPRM6jtp/VtO35uXUqChomDqeFN0mthmY2qqvR9mM/BgSwJQzeJaTrgBKt5UrFMn/AIjLhVJ7VEs3g+Nzb6oH8pUVf/KzVi2G9F+crd9JclY+dhMa+qIApE24PTXg6pKSjpMMhUSCU56GPV9ldRar2ECW12lelBu54Gf7jFdaCltxMyEpxdycxu16tMLrZYtAYJyUkLbWcgpJ05SND/1SzczLyW1h1KCAwoBaFgz1IzTuMSe6mi9WFWy7ms4dQtZSdOqk4FAHvSe41e4AkZidG4Ass1fvRtBzkkazlQ+8NpGyFKQkkAdnfXGxXM6y2rpc0YgMU7yJgcRAodtC0lFmdKfi/eKVcEHE0kYMm+Btk3TaLwYxZjGVgfMBM+NPd93022spLjrSxocyP6SCCKUfJA4hdsWFJONLQKFbgkdVQ7SVDwqy74u3GMJgg8QD76Z24iStuMgXJfinkZqS4AMlJESOY415aNoG0GFTlwBPsFSrluJLMhIAnWOdLV63S6l7UpCjqM+7lVCrdwvp6jjsxflnfWUpXCtQDIPtGdM94KKW1a6bqqS7butinAAttYneFAjhmBVuXTjLCelSEriCJkcNauvPEXtG3DREvm1pfuy2Yj0nRtqgQZxeqOdJPk4vP4JTYxE4TKACoykyCkazBMinK2r6Hp2mwpCziX0gjMg59gHGl7yU2Tpb1eeAISMZ0gGYTMbiTJ76DgONkYdTWN+YedZtBYBaZXimCkpIJHHOt7BsxaV2coWgtrIOvPTMGrMw17FXr0NdYwIgdQxOZTli8nVtQZ4THWEZ7jNId/2BabVaEkJkPOA57wtQNfTytK+ddq/461fSHvtFUyKlBzBF8y2rnjzKzg5jzdn7JNVhtpdDbLyVN5JUoAp3CTu4DlVk3W7Fjs/0dn7JFVptu6pTggSErTiO4Z5Sd0wfCl7O5v8Ahtjo3pPBxNFPYAY3iPcfuFY9fTnmgak4FYhGekg++ahPuzvn9bq4CTuJpbHvPaXaSu1g57+Z0u6xlxxKYAGqt5CRr+HfTuVgcI3dlBrgsmFJWRmr2Afiay+rwwIyyUs4U9+pHdVzyZ5zX2edfsU8Dj/2C782hdLyG7OjpHFEpbSAVdqgkakxHYO2o22DF5MobNryQrQDBCT8U4RCTHM+INW9sLsaiyNh1aQbS4gYidUJ16NPDnxPICiW09zN2phbTglKh3g7iOBFalFAA5HM8x4jrmNu2pvQvAxPmpm91pykkcKP7IbbLsNoS4FEsKMPNzlB1UkblDXLWIoDfdzrsr6mXNUnI7iNx7+FQsNMAkcTOPqGSZ9K2rZ5p/4ezqCFuAKxpzQ4CMsad+Xra0ON2qQYcTCuWh5jlSr5ENqT17E4rIDpGJO710Cf6o7as28bxbTDZGNR0HDmTu7qXt04s5HcLTqmp4bqQtnrOEhQGpOZ5cK0vpybbZsB6wUUL+aQVKB7IqdZXEISvCCDG/dUSwXZL3TEwlKVRPaJVPDCCO80utLK20xlr0cF4J2s2GdctirW1CwppKFIEhUp9YTkrLvypWes5QYUkpI1BEHwNXPZLWhxCVoMpUJBG8VyvG7Gnk4XUJUDlmMx2HUGg6jSeY24dx7QeLHTqEYZX7SlCygLzEpUdBrJiY7R7aM2CwddxLKVBABUCoz1ogCPHOu+02zKrI6lQlTRUCg7woZ4TzjOd9RrDalB0QSCdNIPI+zwrLZSh2memNgur8yo8Y/3j5hi7rKluJjGr0jEZbh2Ulbf2TBbkqHrIbX4KcRwNMT9oV0qiDocu6l/yg2sFdkOWMogjl0nV3jfipjRH93AmN4nWwq3E9ycb1QGihSZKkFORiARBnq651F/aZ1AQlqEYZSjIE9c55nWT7qhRJJ8KhWpyFJiBEHhvA++vQCteOJ5o2MAcGWPthYFtMWSVFWF7C8VGSS42Ug9yh7aUNqruIsjqgdEg90irJsF3OusqFsU26lyDhAyG/IgDlBGYjWtLfs8wWVpIkKSU9ZSjqIGpz76X1GmLPkEcQ+l1YWsoQeZV3kngWhZ0UbOB4KTP3U8pt3SvqbUrDg9WYJ/tVW/4j/h1tQoKCw2opVh3oOR74z7RVmruxq1tB1BBxEOIUOzL+9JOpLR6orjELG+UMnrJUfmiaiXjeyFLQUBWE+liERw1oZailORK0kDVJIB4dVQI8DQ60G1LgBSC3OpBxAdwAqct8w3lKMGP9y4FHgd0USvy/GrGwXXlhCBCZOWatBzP4UmXQhSHEZknKfvyqvvLftiLRaUWZtUt2fNcaF069oSMu0qq1TFsxTUJtYGOl+7T2TzdKGHEOO2lWBRSoFQQpUqKo0yED507qZdm7G1Z1urQmJUUmOMyY5Hhur592VeDLgcMZdbwiPfV3bA3qH7OrGZUtRX3kkxQnBVhiEyXrMblX5wT7a5KvpR0A99RARWUA32/MWFa/E3cvJw+tHYKo3aZR89tOZ/iHftFVd6gKpHacfvtp+kO/aKo2ndiTkyHUSy2bXhsbH0dr7JFCX7tx3Tan1CcbzeHkltYE+KlDurjbLVFkYA1LDQHM9GmBVgXldKW7qWwBOGzkdqgnET/VnRlGc5mgrisp9yJSalH+b2CtrPZStaUZmd0k5CsORgZn2DmaK3JZsILm85JneN57/dSs95rtQKaSw/AhEjLCNAI4V5sfdfnd4JXHwNmhWcQVz1R/UAf+FQb1tnRtwD1lZfifD7qsHyZ3aG7ClcZuqKz2Dqp9ifbTOnTc08VcTTpmuPZ9I/ns/1GhxUCuahIrW0rzT21q251yOU1sAe88ix9pXe3mxPnbTjiB8M2SUfzRqnv3cx21SwHHUa19Tstyk8yT7apLyp7Kebv+cNj4N09YD1V6nuVqOc1NnPMtU2OIq3GtSLS0tOqVg6xlOfsr6XsbaVJBgAjPkeY7a+a7pspWsQSkfGG6avrYx9SrAyVnEtCcCjJM4CUznviJqqNn0y1q8boxeZBZiJAyVz3gVlusCnUlBEJ3iYkd27lyqTdTnwQJ3kz3GPuqbiBobOQ34nLWCv5kew2ENtJbGgEVwtjpCh3eNT8YAzoTeb8xyqEyzcybMKuBNr+s6X2HGjmcJjkoZpI5zHjVTWNeeuYqzG7X1iOftnKq+t9m6K1uoAyCyQOROIew1meJ07QGnpv/n9Ru31n8yYuy/BKVwzpF20dxW6zpGYDTY8VLVVoWFAWyrmCPZVPXk5ivBI+KmPBK499KaBf3RGPEn3UMD7MIaZtYAwq0zgjUTn3jl4VwLgQ8hRGMBbZgdaRjGUfca5rOUnPgBnWXXeIZebdVkEOJJ35Aye3KvXWIqgNPFV2MxKy33NqUhsuBh8pSnESU4QAKpzafbh60LWUgtNkwEJJAynM8Tzp82l8p9ldZU0nGSvIzCSBM6Z8KqLaO3CRh0IUB3k/jWbqHBICjEe0yFQWY5MFvBSzKj9541a3kjtakWZYVJT0hIHAQNOGdVa2mEA7yPef7VcOxdl6OzoHEYj2k0haSBNGlQTzGN29mFE4xhPPKhd4bQsIENmTyzrLwsYINCU3chOZApQ2GaArX2mrt8LwqVJSIMnfHbuqnLa/jdWo+son207bW38M20mBoY93bSOGMyIzFOULtGTENS25gBCFh0SdUyAocpz9lWv5OAQQFLKE4pSIzOEeA1qrrqbQkpXJyOY07jyq2NkbQ0spGEoWF4gDHowQYPrDlQrjzCUD0mWG8M5EQdK54ONR/8AEm0qwYgSACUjPLceVddeNIuOcwJBmL01FUltMr99tOf+u79oqru6PL8RVJbTx57afpDv2iqNpB6jBvLTuixpVZbPkP8AIa+zRUm3h1TS0BUlSVJBVJiRE86FXTb1N2ZjGkgdC1B3R0aIzom1e6CMzTO9ScRsK3B+JW72zdpa6qmyoEwXEdbLiRqPCirloRASkgBIiNDlkAQafUvpVpXrtiQodZKVdoB99TsB6jt/iNtwUWe0p61PF1zLScCeZJjLvq/bJZQ00hsZBCUoHcIpduzZezdMFpYbSps4gQIgjTTnTI46NJz/AFnTunr28zO8V1y3JXSgwFHP3JkK83sOE1zu5zEtZ5D2k1yvt2G8R9U599K93bSuBSUNoxl5xaTHpJASMCuBTrP6Fai1lq8ieXazFmDHZTwTCd5pf2vu1L7DjaxIUnLSQdQRPA51OkhYUs9VI6x0xKjRI4VDcfKlFR8OA3ClLrRV+Zoaag2nJ6lfbMeTy06OYWk5H0gtXMYUn3ka1ZNyWVuzDoEqxFRKiCRik+tG4ZVCFugzuFTm1pMrZbSkudZbhATPadVGs9buczUagBcGHLI+AjdnO6c+desWkgK01nLwqNZkykiZnMGudld6xSd+Vae0HJmKWIMluOk61Dedkd9dCYJHbQ51coUO32giiIsEx45nCwvYoV8brd2730v34kG35+s2hXvT/wDmjliVllyA7BS/tc70dqszm44m1dxBH/0aV8Ur3UmavgVmzU4+QR/v9QzczGDEnOFGczxqmbYYvN3liq8GoCkjiJqsHthXnba6/jQhrEsCSSoxkYAHHnuNYWhIWzmbmu3WVnHuR/3IKk5cMs+PZSxelrJUQNBkBz31Y9o2UGBZD6SUJKiI3AE7lVVbhJM16e/UJYAEOZ5avTPUSXE0Mk16kFeIRiSnrHl31s1vNMuxNkBxBWYdSY7v7Vn2Hiaekp819sWGHZIQkQOOp1q1tlLcYCSdIz3AcK8s2yVntLAThDbrR9JAAJ4E8Z+6tbsuVxh1SQVOI0mI/wC6Udh0Y2tLITGooKt1Db5shDasOtGbK0pOta2xrFIoHliF8wyiLdY1dKrGcwfaawoAM76cttLoQ0pKt6jJ5wMqTt+ek+PICmVbjBibrg5kjoUpdA9Vacxzj9eFHLnvhSrP1TgdbAWlQ1ISoBQ8D7DSytwkkznp2Cpl2LJUEI1UMIPbqfZUsu6clhUy3tl7hQ4FPDIlQGvaog8RiJimtTZSIAHZST5P78TiU0g4k4wkE7wkEe0wac8Ks9PbSF6bQJd33Geecneg1Su0y5ttpy/13ftFVdoUTwqlNp0/vtp+kO/aKq+lPJgbDLiuGPNbP9HZ+yRQTbgIS2no8CXSsaYQogg7uGlDry2wNlu9pSQMXQNITvOLokxl7e6l+61F6X1JGJRJJ1UeZUT7q5kOSTHNMxRw3x7SQi3PIzC/dXJjygvpnJKkgxvBMVB2hvHo2lQesch2nL2CT3UDZEIHIVwBAm3oaa73Y2DIAlmbO7aOr6R3JLQhAQqDKwJWoKGfrJA78qMNbcJUrNtxBgwsJxjs0mO6lbZUJ80Yy1SV96lEn30dQtNNLqTWcAzCt0ld3OJOva9Q80UoklWRkFPfnS7dl1uotAdKwAgQkJBGuSirccsqJrtqBUV69BRX8Ts27V4i9fhNQbc2SYcVaSrNRnt/WVRXbaKBuX2gcSdwFcXrwcWMgE+2lEWy48DMaserT8MQJPftEnl+uNFkOocS2FOuSkhWFsDrAeqcjkaqra297Q2pDaVQFg6Jk5e7I8KszyWWMpu9tSyoqcK1kqknNRAmeSRTVOlbPq4ieo1ybfQMxrup4HICBuHLhXltRhViFatJwrqbaESM61ejMQ8icnFzhVxFLt7WgpbUBqpQT4nP2A0aYMSg9opH2tvsNONIIKpKlkAxp1R7z4UVCF5bqUKl+F7jPZgEp7BFJflDtA6FsgkqS7I4CUnfv9EVztm3JaTKLOCeKl/gn76TdodrXrV1V4UpSqQlIgTmJJMkmCfGk9VqK2QqDnM1PD9Lalyu3GJb9ntwUwxaBmkt5ngRqKD2G1B1onBIUtUgkakzEHT+9L3k021S1NmeMtrPVnQE6jvpjvos2dxRghtyFIg5aQscjI8Irz9abXno7G9GCPwf77+JwRYGm23ChlLSlpUDAEkYSdRziqVJq5GbWhSWi3JbWhShJJJk86p23IwOKSdyiPAxWpVxENdVhEb5zPJyNP2yzBRZWnAMwqTlJKc0wO2q+xdU1a9zMYbKhIMSgZ9on76myW8KX1k/aTrK4UqBTkSMQn3GjtkvVC8vRUNUnIz99KV3LywnLCrCCTmSedS3X49ICd2WdB7mxdpfN5XuNxUIqO66BqYFL7VvXEAHs/7rm9aD1iTiKcykGT/aowIqNC2fUZtfwbdThKQQM5P6ypWc2ZQcWRTGQ58+IFMbrEgkmUqAITGlCL/tWBhxUxIgdpyAqQI3sqrrJI4HzEC1JGNQB6oOVeWZ0pzEgwR41HxVuHTTigCeRdixJli+RplS7clOqACpXgd9XJaGcJIJ0qkvJq643ieTuWAPnJ62GeYJHfV4250OIbdR6K0gj3iktUAVJ+I2lbIiuejOPSCKo3ak/v1q+kO/aKq6iCPCKpLaY/vtp+kO/aKpbTOCTIsgi0PuWxbDDZJCEgTEAqwpxHPRKQAkdn81P7Vl6FpCMRVhAEnfzyoLsBdAbaDqvSWMuSf7n7qOXrb4hIjed1HsOTiHqG0bj7xH2gtGN9Cd2Iz7PHU+2tnhCT2H3UJvt5IcSTpnEZfrOouMkySrD/bdR10+4BsxzT+LrpUaspkn3zLE2TvlKrG2kHrNjAocCD94ipTt4GcqrCz3p0BJbUsYtQSkg/8ArWru0759f2ClrNMxY4MVq1yqgDDmWE/b4zUY76B3htakdVvrHTl40mP29xz0lE1IYEIneFfeKLVpBn1QV2uJHo4lwbNXIp1KVgSFDMnTxpvY2cQkdbP2D8a57GOjzdInKMSexYxe+aNWhYAzOW+trbs9Innmbf6j3Kf8qd4spdQwlAJQMS8OR6+YEgHcAe+rB8mtnLd3MAgpkKUAdQFrKkjwiqbsFt87vdLq80u2nMHMYJOEdwSnwr6EaACRHChJ6iWhX4AWdH07+dSEGU1xyIrdpe6rnqDEjPiCDVQbbuH/ABBYOiAlKewjFP8A7VcNoGVVd5S7OE2ptz47cHtQSPcRQ7slIfTHFkXXBiEUu3lZiFyN49uh91NFnSKC3xkuslhiehqgYLIM8Kd9mNsUKT0VphYA6oWMQJGgz3nKlhCUkZgUR2ZuxLlpbkSEqxf05++PGgMA/BjyZEe76aDKGihMJbAGEbhwqrdo2wLSuNFHEO8TVsbSvw0SACchnVSbRohYVuIy7jpTicGC1qFtMPsZAIkQN5j2xVzJswS0kDQAJHcAPuqn7sRidaHFxI7ioTVvWp0FUEwlCcSo57qlzKeEp9R/EgdEVKPx0g4RoCYyJ516pwgLJJxIUlIy1yTMd5PhXTIwT1SRMT2xnXumeI+NDm+B8Tx9tSi4iSJAUhWkHhIjfUhlkJ60ArwhKlZwY/Rrip8AHMqjfPKprNkJgk9XdFdBPx3Ii1ZSZjfGp5Ck7bq8wpLTaAQnNRB46Z+2n5dnSBNVNtNa8doXwScI7qug5mZ4haBTj5gqa9FaxWyBuGZo882BniWnssxgutBGqnlqH/EJTNWdcIKrFCfVOJPYdU9xxeIpDbswasDLfxcu+M/bNOexzuOzuthRSoAlJGoyyI7CKXI3ZX5no9RVt0gx7Gd0ug7wapXab+NtP++79oqrutdjAIUmMC8xHPWqP2kb/fLT/vu7/wCdVI6dSjsDMZzkZEGWa93koAS86AEgABawIgZQDUV+83SZLrhyOq1H768rKfknqCLQ6SRJJ7STWWpwkpknxrKymk+iJv8AVIiznWlZWUMzps2akIWY1NZWURZBjldN/WlDaAi0PJAQAAlxaRHCAalu7S2sgg2l8gje85+avKymW7i4HETLnfUh5BSopIVIIJBB4gjSnhG09rj+KtH1zn5qysoSdQj9zBtRa4/irR9c5+as/ai1/KrR9c5+asrK6RiYvai1/KrR9c5+agm0d8PuYMbzq4JjE4tUThmJOVeVlQ/0yyfUJBZvB0f6i/6lfjUW12pajmpR7STWVlJmaCzml5XE+JohdNtcQqUrWkxEpUR7jWVlVjCkwpab4fUCC86RwLiz99Lt7PKUE4lExpJJrKypHcmw/tGcLvdIcQQSCFAggkQcsxTIu9XpV8K5nr11fjXtZUvK6UkKZoq9Hp/zXPR+Or8a9VeTs/5i9fjq49tZWVSNbj8zBer2fwrmvx1c+dd2L6fAyfdH/kX+NZWVMGxM2VfT8H4d36xf40n2p0lZJJJJM5mvayrr3FdQfSJwxnia72RwhaSCZkHXmKysohilf1j8xuevh8gAvOkcOkX+NSrtv+0oJw2h5M5GHVj3GsrKAvc1rifKadmtprX0YHnVogaDpnI8MVKtut7inVlTiyStRJKlEkkmSSTmaysq5+qZY6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RUUExQWFRQVFhoWFhgXFxUVGhwaGBgYGBgYGhgXHCceFxokHBYXIC8gJCcpLCwsFR4xNTAqNSYrLCkBCQoKDgwOGg8PGiwkHyQqLCopLCksKSwsLCwsLCksLCwpKiwsLCkpKSksLCkpKSwpLCwsLCwpKSwsLCksLCwsLP/AABEIALIBGgMBIgACEQEDEQH/xAAcAAACAgMBAQAAAAAAAAAAAAAFBgQHAAIDAQj/xABHEAABAwEFBAUGCwYGAwEAAAABAgMRAAQFEiExBkFRYRMicYGRBxQyQqGxI1JUcnSTs8HR0vAWJDRikuEVM0NzgvGDorLC/8QAGwEAAgMBAQEAAAAAAAAAAAAAAwQBAgUABgf/xAAuEQACAgEEAAUDBAIDAQAAAAABAgADEQQSITEFEyJBUTJhcRQjgZEz8ELB0Qb/2gAMAwEAAhEDEQA/ALH2a2asqrHZiqzMElhokllokktpJJJTmaIHZayfJLP9Q1+Wt9lP4Gy/R2fskUViokwMdl7J8ls/1DX5a1OzNk+S2f6hr8lGSK8KaidA/wCzNk+S2f6lr8lZ+zNj+S2f6lr8lFCKyunQX+zNk+S2f6hr8tZ+zFk+S2f6hr8tFK8rp0GfsxZPktm+oa/LXv7MWP5LZ/qGvy0TisiunQX+zFk+S2f6hn8te/svZPktn+oZ/LROKyK6dBf7MWT5LZ/qGfy1n7MWT5LZ/qGfy0TiswV06C/2ZsnyWz/UM/lpD29uNtFtsfRWdsIOLGEMtwcx6QCYPfVpBmoV4uWdJT0ykAn0cRiezxFVOccSygE8xIv+6bMmyukWdgHozEMtAzHEJyNSvJrcFncsDRcs7KlZ5qabJ13kpmjFuvO7hk442ORJ38qy5tprChBQ2sNpTJhUpykyc91VySQTD+kVlRnJxCX7K2P5JZ/qWvy0sO3ZY2A+txizhCXFHNlnIQMhKfZTbZL6ZdAKHUkHTPXsBrjbdnGXgQsFQUZInImrEn2gVUf8uJSVx2xi13ykpZbDM4Up6NsJI44QmDV2DZayfJbP9S1+WoNm2AsjbqXW0YVoMgjLxphVlvqFzkkw1xQqoQ9SrvK5cdnbbsnRsMom0pCsLTaZEaGBmOVOq9mrJ0Sj5rZ5CCZ6Brh82s2huNFsCA5o2sLHaKLBqUKTxSR7Iq4PcXIAwcxeu3Z+zFlBNms5OETLDJ3fNrsvZ2y/JbP9Qz+WptlZKEBOuER4VsuapniWPcTNrrls6bO4U2dhJCdQy0PaE1WVjsbeL0Ef0p/CrX2zJ83cyywmqusHpUBycxPVEgzZywtifg0f0I/CkR63oCiMA1O4casZwZHsqp7V6avnH30SsZ7kaRyMwh/iaPiDwH4V0F8pGXRp8E/hQcCt3BnRNgmgHOIVN+Dc0j+lP4VKsNqDoXKECBuSn8KBbqL3EnJz5tVZQBLKzHuYGhwHgKgPAYj2n30SFDnz1ldp99ckT959ebKfwNl+js/ZIorNCdlP4Gy/R2fskUVosJMrCKyK0ceCQSSABmaidPSK0IpD2q8oSmyUtdVI9aMSj2TkkUCuTax+0ORiWocQFK9qchVciE2GWxNYaF3cl2M1TI9bOiDTsjgRqKnOZUridKysisrpWZXk17WyBUzpiUzXQJiva0eWQkkCTwrpEF7S7RIsbKnFZkDqpG89u4czVF2vadVqK37S6sNyQA2ACT6qUnQaz3c67+VPaUrcWz0mIYiFQZ9A5DlrpypJ2mtqFBlDKiW0NiBocSiSsqG5RPsqmd0OBtky2380pQwpVhOqlrKlZdgSJ7t++uj16IP+UpWYScKs09X0gUndJB/WYS67iXaErKAThTMcY3VzZu5aiBhVEwJTxy13VORJAb4ls7Ivm1MqSkw4lOJMpATiHW6kASdx7asHZK+HFnApQwoyUDJUDug6gdo3V8+3NejjDvRqxJwL6wmCCk656xllzPGnu6b3WLQl5IKVgnpEmOugkGQBAJgCRO/LTMBO1owF3riXgt3hXEqmuFjJwjSPVjgQCP1yrsogCTlxnKmAc8xEjE8NSGtDQV/aWzIOFVoaBOnXSfEiYovZX0rTiSoKBGRSQR4irL1IMjprVdbitVVSSIq7a/wzvzaquwDrCrW21/hXfm1VN3HrCl37ieq7hF0ZHsqubHcLr7qgEkCVHFBIyzjKrlujZdbwxLlKPaaSrLbQwopBUnNYy0yJHjUo/YE7TBllfWmzrbIC0lM6SIrRxyDRray0KWptSySSnInhNAntaYHMfDHbPemNMN3WNTYXjjrIChGeRpbTTamzlKEk6FsEVDCQHOYPSqoD46yu0++iLbmdD7QesrtPvrgMRcdz662U/gbL9HZ+yRRQmKEbLL/cbL9HZ+yRRKavCzZTlVt5RdrOsbK3JIzUAYk6wSNEjfVkVT913QbTeLpWOqgqUocTJCQSN3Gg2k8ARjTqCST7SRcOzXnbaVvjTlCYGmXrH2dtMNn2QbmCVkDcFFI8ExXlietKXglSEdGRqhSiBGnVWkQOw11vLaXzVQlGKc8sUQBJ0SagKAOYwSSeIbsNxhkdVbmEblLUoe2TUpNoGNIB1nvynLwqNdm0DVqs6nGiFQCFJBkggTGgOnECguzF4B1bOCS2OkAUc/VBEHhqO0GoztIAgcF1Jb2jfFbhutgmtXnQkFSjAGZJ3UeKzQ1qq0pSOsoDtNI+0W1jiwroCQgDURiPFee4DOPfUd20hR66MaCJC5JSQMKp7ZHinnVGbEMle6WIm1JOQUD3iod/3omzWZ15RgNoKpic/Vy35wKV7GlMpxTIGS+0jeN3Ki983abVZHGCqMaYBHsnkagPmS1W2fLl5WvG4pSjJWSok7zvPjNENitnfOnwCPgx6W4dlQ79sKmXVtuJKVoOFQPEE07+TeyFFlW5OEYiZwlWQEaDWqO2F4hqU3NzHy77kbs6AG0gAZR/3UlF3NLUYQBJ0HOldjaBfTBCX1rTMFK2MA7jAonfN6vWfCUKwYiYVg6TTlQOjG+SIG8ruxOBAtjeIKlIc3gDDhB5RHtpZ2evF10ISrEQMOFRIHo5g5CTvkncKtEW1V4XZaUFSnFlpUFTKmhIE5SI3VSuyeJK0gTiUYAgkFJ1GRy491EIysWTIbmX9Ztpm7LYS7aV4QgxE4lKJzSlI1JOgB4ToDVGbW7dv254qUspbnqNYjhSndkNTz1PgK924vFa7T5uCSloAJBJMFQSVd+g7qj3Nsc68uSMKcie+jKwVeYBqy7nbCWzqk2dJeWRIySkHAqeYiYGRz1piuTynupWrCEJyOWH0oBjFBHHWBpUO27BnojhMqjPM58qUk3O426lOaVAyknq6apk8f1y4EHmXZGXiWex5WrQhQ6VlsomDhxg8yDJ00OWU99WLdF7ItTKXmzKVc5gjUGN9U5fTyB1QiUkiSJAJITPVOi5UokU7+SdEWdwZenI5CNO7dXBswb14EJbaj91d+aar7YWzJXakhQkAE1YW238K7800h+T5JFrTl6h+6gW9TPtGXEtA5DuqhrS3ifVrq57zV7letUimyBbyo1les71KoVJxkxhE3sFETL+1b+b95oU9rT5bNkFFSTiGSYoe7sMszmJ7abFqiOjS2bcYiimmxB6g/2xUG3bNlogKIzzFTgnKP5QKvuBHECaHU8iQGtagvnrK7T76IlrCY450Nf9JXaffXCKkYJBn1tsv/BWX6Oz9kmitCdl/wCCsv0dn7JNFAavLz2ka6rv81ftqz1oKSIGqSCvxlUE/wAtPE1Xt57WpTfAsxOJDrYaMSQlwEqHaOuQe0UNx1D0nkwxYryBSVhSF5+ilQyI9Xt4zXS2W9K1tFTISDM4iAQRpBSc5FePXZgK1NAQ5mpJzST8aDkCcpO+BQVOzqUuB51agAZDaSENzulKfSqORGQFJzHVxbTTC3AAEpQVExuAnXfVeeTV1eOzoQklHwjqz8UEFKM+JOUfhU3a+9nC01YbMJdtBAWYJCGyTMniT7AeVOuz1xIsjKW0DQDEd5IGtC+thj27lSRUjA9nqFKWds7elKUNFUY5UewQI7yaZCqKrXyoPYbSwc4U2sRzBEd+fso1hwsWpGXwYIvO1JICERBIH9yPWAjTSa3s18BlQQUKWytICsWeFQOTnLmBXa5rvSChSkzGRyy0yyozaUIOUZUrv3TRFW2QLA42670aFlDoGIJJOFad5QriN6Tz5EOVzWkxhXqMs6TLVd6BCkiFJMpI17uFFbsvs+gqcQCYPGMjPaPfVfMCnmWeksuRFPy3XAhKmbaEykqCHwNSBoRzgKHdyotshYm2msKY6MyUnPRXWT3wR4VN26a6exOswSohKhpIkkA+OR+dSL5PS4yh6zvJKcKsaTuIUMKgDyIHjyqzuCNw9pSlSp2H3jaHGlLUUpASnIrOIgneExPjRNy0WdbBSSlbiQopBClAgCY6uk6Z8aX7rux1JKVLlkkxAGJIknfkrUcKLN3E4ATZHgVbw4hATHODJ00FWUE8wlgGOYe2Ot7TrCghOHLNOfYdTVfXXsqlVvdQ11W2V4Cn0ZwiHFTrBOKI5UbslncslkfX1lvvYkISBErWCJA3JGasz6tANk2nLG5hVJJPWJ1BIzz3yc6rvGOYBxhmI952vDZpkXlazh0U1rpJZQSfGaYGmEpTuHZFB9prM0tzpg2t5S0JBRJAkYgFKzG7LPhQvZlCukUFN4EEwAFlQ/DLtric8iGq+kZhi1bQNpVgQFOr+K2mfE6DxphuS7LNbUEOsqCxuWAD3FJg0o3hdK0qIQSkGfRAk6b1ZCI4Ue2NuR1KgVrdxSCDKAOwhKQDPjVlOPaRYMqcGdL02WS3jbWOqBLauIiIneoQPZUjY2zpYSuPRE/dTXfbGPoxAjF1uyDNV65ePTPltEqaQrrAZYo0HJNXwQ2BFshkyYX2jvRNoSWmQXSrJWAYgO/T/qpN0WBuzJlLSQrQY1JSYmePOly87yeaThQOiSnTCI92e+l+wbbWxLhlRUlIOSsxJEAzrlrRCMwG0d4lmO3wQTjsysGmNBCh25TSPatiyFl6yudK3niQRhWJJOm8Z0x3PfrTqZKsCkiCsGCrDAJMfGViMGcoyo95thIUrTc4kQP/ACJ0A/mEDjQiPiHTCMGxKheth0iDpW1os7qD1k66b9aftu9iUuoLzSQHBm4BlI+MOfvqvkNwkYlmfE6a0EpiNfqwfaAdoW1Yk4gcsqhLEeAp8RZELwJ6NXVGZ1xHieUVlr2QCkrVigFQgARlwrvPVB6oNmDHIiG42ghJJVJG4ZUAtLJxq+cffV87FXRZbMpwvNlZJ+DK0BSQmM4HHnVa7RXtZ1Wu0KQU4S+4U9QjIrURlhyypmuxX6MTuHqJxLy2fvOLLZUnL4Bnw6JNFlXmlM+ykm47ehNnZU4qMLDQ8G05c6gXp5QOrhabjdKsz4aClktdiY/p/DrNT/jH8+0sA7RNAEqIEVTjF/Jev1LqkYUdIQNYBIICoG+ePGYqFa73cW4nESqZJHLQAcNKjXRdqlvKWSMQVkE6Dv5RRwxPcPq/D/0eBnJMua8VLjqKINCrCXHVoDqyqDG6BRRuVtpJGZG+tmrJgUmBkDJqpQkxNXAGIUtCWmFJVhT0iuqkk5zB8OHfUa17QPttrWuzxgOWFQXI45DLvoO9eHSO9Msf5U9Ek8fRxcyfYCaH3jtgppJgwTlPPf8AfVDZjheIVdG9rKo5b7z1G3rziUuAJShRgJHXMbyeFBfKEtbxZtA9FsYYB5kzHGY8KNbLXg3aDnrnuA79J8DU69bqTHRqHVJxA6jLf2Hf30EuwOSeJZ9N+nt2OILslpbYsyFOEAYEmSQNQK0sG0jNoMN5xRNyyIW2IAgDKQDluyPKoN1XO2lZUkDEcsgPDKibc9S4+Zpee0zVnjpak2K3sWxtSmFwsJJABG4TBjsrvtBcjS0pWsaRBy10iptx2ZlKJCU6ZkAAxvzA4UTyx7wTOcbhBVyy40VK1ggqKhnnoRu0y7KVbY7+/oAkJLbg/wCXVPfkPZRTbR9pm02WysnPrPupB0AbKGgeGqjHKd4oJelnUcLiPTbIUOz1h4TSbjY4B95paaoWVtaPbgfx3Gti04EwsSNyhv7eBols26C51UnCdTnHZJoPYFpdRiEg7wDoaM3IAgklSiOG6roxBxFrQu0mdL3eSu0KAJxWcIJGgHSCUn7vCunRNK6xAzEnjQexA2m8baUkpxsJbHIoScJ7QYqvrp2rtDL6gpSlIVJhefW1ynQHhoCDU+S1hJU9RC0+XgfYSw12H4RSyOoQE6fFJKfYaG2e3JC1YUSEqKQchunf3COdb2S+ypAnRWXZrkfA+FRmruWhUJgoKsSvjQfik5eIqtZYekjEcpsDpOtqvV1wghKUKQT6xUFJ3SnDkZ50c2S2pSVlKsjw4EUJdsjZJCVOA/GUswP+KQKiWSyJZgJBP8xMk8yaM7FeZfYrZQiNflH2m83sZKDC3eomNROp8PeKAbJ2Ho7OlRyUrPPgaXNtLV07jCJ/1EoA4SR/enmzWaEgcABR1fPMzzVg4ka0kqyUJFQF7PtqIEUffYqNhioJzCADE0uzYVuZxHWdfuppVdTjaeorFlorSodxviYNMYcy5VZVBi9jspxA7F5DNJHVCZz+LJCk8oyI5HlSje2yKUPLKUgoXBT/ACic4qftyoWeyuupUUwrFPHECkpMbs8uYFQLqv02mwMOEnGiArfkRrSuochDiEFeeROtmsOBSiTlED9b68dwhGFQy1765JteJJjVPgc6887EYjzrDNrFxzDbcDMlIeQtBB1Ajuqnr/YQLVaAEgDpnIyGmNUVYLdoKyTmDMgbiO2q7v2fOn/95z/7Namj3Bjn4EXsIxHu8nAiz2cDfZ2lHt6NNLFpdmeyfDI0wXxdLos7D0YmywzmPV+CRAPAc6V3XM/H2j+1MAbeJ9A8KCDSrtP5/M6WVeFaFxiwrTAOhw5kdlPdzXfCg4pLSVODFDYIkTMwd/W3Un3bZcRE5BKSo/r9a023tZCq7G7QlRS4zBSU5HDjwEdkAHuq6vgiZHiyi3ULWeOO/uY+WRYKQeFRL8vDomlEanJPaaqqy7b2tOQd13kI/Ci9jtLriQ48tSyoZToE7oGgoz2jHEy7fCLNOA9jD+MyUq0qIidT+jSte94BazAJCeqOGWp8aZnUjASPSIwpzjM7wY3CT2gUFtNgbs6JWhvlLsqPYmBNKia/hahG81vwJDuW+yy6DoKt64rV540RpAyVGhOkVVNkvlEiGkAT1oSB1ct+ef4U+eT+3PLK8vg8zO4HckcTmKlE3tgyvjhU17iMN7GbWiyuYC2o4XACDv36juqKza+j+B6NxJgELJSAsneF8eSoqFs1eBeZWTONDqwqcjIOf65UbS+hxEKMVfYEbbPPoxZATID1vODAGnHi5l6aCkDiSDCR2Z0Nt1pNmu+1FStW1NIk5y51AO0Yp7qZbCygnCglRNZtFsGza2EsrcUhwEuJIOWIiBiT6ydeetGRQWEFdYFUgSkdlRNrzzOE8+H67qsm7HglxJUMSdCNcjr7JpHuq5XLNbnWnBDjQIO8GRkQd6SIIoxeCXVoPWgb0p6oI4E6+2kdb/mm94UhbSY+SZZN3bM4AFI66ToRw50ZYu1ZEYMPbA/vSFsdtolkqS6otphOFMEojOSmPRM6jtp/VtO35uXUqChomDqeFN0mthmY2qqvR9mM/BgSwJQzeJaTrgBKt5UrFMn/AIjLhVJ7VEs3g+Nzb6oH8pUVf/KzVi2G9F+crd9JclY+dhMa+qIApE24PTXg6pKSjpMMhUSCU56GPV9ldRar2ECW12lelBu54Gf7jFdaCltxMyEpxdycxu16tMLrZYtAYJyUkLbWcgpJ05SND/1SzczLyW1h1KCAwoBaFgz1IzTuMSe6mi9WFWy7ms4dQtZSdOqk4FAHvSe41e4AkZidG4Ass1fvRtBzkkazlQ+8NpGyFKQkkAdnfXGxXM6y2rpc0YgMU7yJgcRAodtC0lFmdKfi/eKVcEHE0kYMm+Btk3TaLwYxZjGVgfMBM+NPd93022spLjrSxocyP6SCCKUfJA4hdsWFJONLQKFbgkdVQ7SVDwqy74u3GMJgg8QD76Z24iStuMgXJfinkZqS4AMlJESOY415aNoG0GFTlwBPsFSrluJLMhIAnWOdLV63S6l7UpCjqM+7lVCrdwvp6jjsxflnfWUpXCtQDIPtGdM94KKW1a6bqqS7butinAAttYneFAjhmBVuXTjLCelSEriCJkcNauvPEXtG3DREvm1pfuy2Yj0nRtqgQZxeqOdJPk4vP4JTYxE4TKACoykyCkazBMinK2r6Hp2mwpCziX0gjMg59gHGl7yU2Tpb1eeAISMZ0gGYTMbiTJ76DgONkYdTWN+YedZtBYBaZXimCkpIJHHOt7BsxaV2coWgtrIOvPTMGrMw17FXr0NdYwIgdQxOZTli8nVtQZ4THWEZ7jNId/2BabVaEkJkPOA57wtQNfTytK+ddq/461fSHvtFUyKlBzBF8y2rnjzKzg5jzdn7JNVhtpdDbLyVN5JUoAp3CTu4DlVk3W7Fjs/0dn7JFVptu6pTggSErTiO4Z5Sd0wfCl7O5v8Ahtjo3pPBxNFPYAY3iPcfuFY9fTnmgak4FYhGekg++ahPuzvn9bq4CTuJpbHvPaXaSu1g57+Z0u6xlxxKYAGqt5CRr+HfTuVgcI3dlBrgsmFJWRmr2Afiay+rwwIyyUs4U9+pHdVzyZ5zX2edfsU8Dj/2C782hdLyG7OjpHFEpbSAVdqgkakxHYO2o22DF5MobNryQrQDBCT8U4RCTHM+INW9sLsaiyNh1aQbS4gYidUJ16NPDnxPICiW09zN2phbTglKh3g7iOBFalFAA5HM8x4jrmNu2pvQvAxPmpm91pykkcKP7IbbLsNoS4FEsKMPNzlB1UkblDXLWIoDfdzrsr6mXNUnI7iNx7+FQsNMAkcTOPqGSZ9K2rZ5p/4ezqCFuAKxpzQ4CMsad+Xra0ON2qQYcTCuWh5jlSr5ENqT17E4rIDpGJO710Cf6o7as28bxbTDZGNR0HDmTu7qXt04s5HcLTqmp4bqQtnrOEhQGpOZ5cK0vpybbZsB6wUUL+aQVKB7IqdZXEISvCCDG/dUSwXZL3TEwlKVRPaJVPDCCO80utLK20xlr0cF4J2s2GdctirW1CwppKFIEhUp9YTkrLvypWes5QYUkpI1BEHwNXPZLWhxCVoMpUJBG8VyvG7Gnk4XUJUDlmMx2HUGg6jSeY24dx7QeLHTqEYZX7SlCygLzEpUdBrJiY7R7aM2CwddxLKVBABUCoz1ogCPHOu+02zKrI6lQlTRUCg7woZ4TzjOd9RrDalB0QSCdNIPI+zwrLZSh2memNgur8yo8Y/3j5hi7rKluJjGr0jEZbh2Ulbf2TBbkqHrIbX4KcRwNMT9oV0qiDocu6l/yg2sFdkOWMogjl0nV3jfipjRH93AmN4nWwq3E9ycb1QGihSZKkFORiARBnq651F/aZ1AQlqEYZSjIE9c55nWT7qhRJJ8KhWpyFJiBEHhvA++vQCteOJ5o2MAcGWPthYFtMWSVFWF7C8VGSS42Ug9yh7aUNqruIsjqgdEg90irJsF3OusqFsU26lyDhAyG/IgDlBGYjWtLfs8wWVpIkKSU9ZSjqIGpz76X1GmLPkEcQ+l1YWsoQeZV3kngWhZ0UbOB4KTP3U8pt3SvqbUrDg9WYJ/tVW/4j/h1tQoKCw2opVh3oOR74z7RVmruxq1tB1BBxEOIUOzL+9JOpLR6orjELG+UMnrJUfmiaiXjeyFLQUBWE+liERw1oZailORK0kDVJIB4dVQI8DQ60G1LgBSC3OpBxAdwAqct8w3lKMGP9y4FHgd0USvy/GrGwXXlhCBCZOWatBzP4UmXQhSHEZknKfvyqvvLftiLRaUWZtUt2fNcaF069oSMu0qq1TFsxTUJtYGOl+7T2TzdKGHEOO2lWBRSoFQQpUqKo0yED507qZdm7G1Z1urQmJUUmOMyY5Hhur592VeDLgcMZdbwiPfV3bA3qH7OrGZUtRX3kkxQnBVhiEyXrMblX5wT7a5KvpR0A99RARWUA32/MWFa/E3cvJw+tHYKo3aZR89tOZ/iHftFVd6gKpHacfvtp+kO/aKo2ndiTkyHUSy2bXhsbH0dr7JFCX7tx3Tan1CcbzeHkltYE+KlDurjbLVFkYA1LDQHM9GmBVgXldKW7qWwBOGzkdqgnET/VnRlGc5mgrisp9yJSalH+b2CtrPZStaUZmd0k5CsORgZn2DmaK3JZsILm85JneN57/dSs95rtQKaSw/AhEjLCNAI4V5sfdfnd4JXHwNmhWcQVz1R/UAf+FQb1tnRtwD1lZfifD7qsHyZ3aG7ClcZuqKz2Dqp9ifbTOnTc08VcTTpmuPZ9I/ns/1GhxUCuahIrW0rzT21q251yOU1sAe88ix9pXe3mxPnbTjiB8M2SUfzRqnv3cx21SwHHUa19Tstyk8yT7apLyp7Kebv+cNj4N09YD1V6nuVqOc1NnPMtU2OIq3GtSLS0tOqVg6xlOfsr6XsbaVJBgAjPkeY7a+a7pspWsQSkfGG6avrYx9SrAyVnEtCcCjJM4CUznviJqqNn0y1q8boxeZBZiJAyVz3gVlusCnUlBEJ3iYkd27lyqTdTnwQJ3kz3GPuqbiBobOQ34nLWCv5kew2ENtJbGgEVwtjpCh3eNT8YAzoTeb8xyqEyzcybMKuBNr+s6X2HGjmcJjkoZpI5zHjVTWNeeuYqzG7X1iOftnKq+t9m6K1uoAyCyQOROIew1meJ07QGnpv/n9Ru31n8yYuy/BKVwzpF20dxW6zpGYDTY8VLVVoWFAWyrmCPZVPXk5ivBI+KmPBK499KaBf3RGPEn3UMD7MIaZtYAwq0zgjUTn3jl4VwLgQ8hRGMBbZgdaRjGUfca5rOUnPgBnWXXeIZebdVkEOJJ35Aye3KvXWIqgNPFV2MxKy33NqUhsuBh8pSnESU4QAKpzafbh60LWUgtNkwEJJAynM8Tzp82l8p9ldZU0nGSvIzCSBM6Z8KqLaO3CRh0IUB3k/jWbqHBICjEe0yFQWY5MFvBSzKj9541a3kjtakWZYVJT0hIHAQNOGdVa2mEA7yPef7VcOxdl6OzoHEYj2k0haSBNGlQTzGN29mFE4xhPPKhd4bQsIENmTyzrLwsYINCU3chOZApQ2GaArX2mrt8LwqVJSIMnfHbuqnLa/jdWo+son207bW38M20mBoY93bSOGMyIzFOULtGTENS25gBCFh0SdUyAocpz9lWv5OAQQFLKE4pSIzOEeA1qrrqbQkpXJyOY07jyq2NkbQ0spGEoWF4gDHowQYPrDlQrjzCUD0mWG8M5EQdK54ONR/8AEm0qwYgSACUjPLceVddeNIuOcwJBmL01FUltMr99tOf+u79oqru6PL8RVJbTx57afpDv2iqNpB6jBvLTuixpVZbPkP8AIa+zRUm3h1TS0BUlSVJBVJiRE86FXTb1N2ZjGkgdC1B3R0aIzom1e6CMzTO9ScRsK3B+JW72zdpa6qmyoEwXEdbLiRqPCirloRASkgBIiNDlkAQafUvpVpXrtiQodZKVdoB99TsB6jt/iNtwUWe0p61PF1zLScCeZJjLvq/bJZQ00hsZBCUoHcIpduzZezdMFpYbSps4gQIgjTTnTI46NJz/AFnTunr28zO8V1y3JXSgwFHP3JkK83sOE1zu5zEtZ5D2k1yvt2G8R9U599K93bSuBSUNoxl5xaTHpJASMCuBTrP6Fai1lq8ieXazFmDHZTwTCd5pf2vu1L7DjaxIUnLSQdQRPA51OkhYUs9VI6x0xKjRI4VDcfKlFR8OA3ClLrRV+Zoaag2nJ6lfbMeTy06OYWk5H0gtXMYUn3ka1ZNyWVuzDoEqxFRKiCRik+tG4ZVCFugzuFTm1pMrZbSkudZbhATPadVGs9buczUagBcGHLI+AjdnO6c+desWkgK01nLwqNZkykiZnMGudld6xSd+Vae0HJmKWIMluOk61Dedkd9dCYJHbQ51coUO32giiIsEx45nCwvYoV8brd2730v34kG35+s2hXvT/wDmjliVllyA7BS/tc70dqszm44m1dxBH/0aV8Ur3UmavgVmzU4+QR/v9QzczGDEnOFGczxqmbYYvN3liq8GoCkjiJqsHthXnba6/jQhrEsCSSoxkYAHHnuNYWhIWzmbmu3WVnHuR/3IKk5cMs+PZSxelrJUQNBkBz31Y9o2UGBZD6SUJKiI3AE7lVVbhJM16e/UJYAEOZ5avTPUSXE0Mk16kFeIRiSnrHl31s1vNMuxNkBxBWYdSY7v7Vn2Hiaekp819sWGHZIQkQOOp1q1tlLcYCSdIz3AcK8s2yVntLAThDbrR9JAAJ4E8Z+6tbsuVxh1SQVOI0mI/wC6Udh0Y2tLITGooKt1Db5shDasOtGbK0pOta2xrFIoHliF8wyiLdY1dKrGcwfaawoAM76cttLoQ0pKt6jJ5wMqTt+ek+PICmVbjBibrg5kjoUpdA9Vacxzj9eFHLnvhSrP1TgdbAWlQ1ISoBQ8D7DSytwkkznp2Cpl2LJUEI1UMIPbqfZUsu6clhUy3tl7hQ4FPDIlQGvaog8RiJimtTZSIAHZST5P78TiU0g4k4wkE7wkEe0wac8Ks9PbSF6bQJd33Geecneg1Su0y5ttpy/13ftFVdoUTwqlNp0/vtp+kO/aKq+lPJgbDLiuGPNbP9HZ+yRQTbgIS2no8CXSsaYQogg7uGlDry2wNlu9pSQMXQNITvOLokxl7e6l+61F6X1JGJRJJ1UeZUT7q5kOSTHNMxRw3x7SQi3PIzC/dXJjygvpnJKkgxvBMVB2hvHo2lQesch2nL2CT3UDZEIHIVwBAm3oaa73Y2DIAlmbO7aOr6R3JLQhAQqDKwJWoKGfrJA78qMNbcJUrNtxBgwsJxjs0mO6lbZUJ80Yy1SV96lEn30dQtNNLqTWcAzCt0ld3OJOva9Q80UoklWRkFPfnS7dl1uotAdKwAgQkJBGuSirccsqJrtqBUV69BRX8Ts27V4i9fhNQbc2SYcVaSrNRnt/WVRXbaKBuX2gcSdwFcXrwcWMgE+2lEWy48DMaserT8MQJPftEnl+uNFkOocS2FOuSkhWFsDrAeqcjkaqra297Q2pDaVQFg6Jk5e7I8KszyWWMpu9tSyoqcK1kqknNRAmeSRTVOlbPq4ieo1ybfQMxrup4HICBuHLhXltRhViFatJwrqbaESM61ejMQ8icnFzhVxFLt7WgpbUBqpQT4nP2A0aYMSg9opH2tvsNONIIKpKlkAxp1R7z4UVCF5bqUKl+F7jPZgEp7BFJflDtA6FsgkqS7I4CUnfv9EVztm3JaTKLOCeKl/gn76TdodrXrV1V4UpSqQlIgTmJJMkmCfGk9VqK2QqDnM1PD9Lalyu3GJb9ntwUwxaBmkt5ngRqKD2G1B1onBIUtUgkakzEHT+9L3k021S1NmeMtrPVnQE6jvpjvos2dxRghtyFIg5aQscjI8Irz9abXno7G9GCPwf77+JwRYGm23ChlLSlpUDAEkYSdRziqVJq5GbWhSWi3JbWhShJJJk86p23IwOKSdyiPAxWpVxENdVhEb5zPJyNP2yzBRZWnAMwqTlJKc0wO2q+xdU1a9zMYbKhIMSgZ9on76myW8KX1k/aTrK4UqBTkSMQn3GjtkvVC8vRUNUnIz99KV3LywnLCrCCTmSedS3X49ICd2WdB7mxdpfN5XuNxUIqO66BqYFL7VvXEAHs/7rm9aD1iTiKcykGT/aowIqNC2fUZtfwbdThKQQM5P6ypWc2ZQcWRTGQ58+IFMbrEgkmUqAITGlCL/tWBhxUxIgdpyAqQI3sqrrJI4HzEC1JGNQB6oOVeWZ0pzEgwR41HxVuHTTigCeRdixJli+RplS7clOqACpXgd9XJaGcJIJ0qkvJq643ieTuWAPnJ62GeYJHfV4250OIbdR6K0gj3iktUAVJ+I2lbIiuejOPSCKo3ak/v1q+kO/aKq6iCPCKpLaY/vtp+kO/aKpbTOCTIsgi0PuWxbDDZJCEgTEAqwpxHPRKQAkdn81P7Vl6FpCMRVhAEnfzyoLsBdAbaDqvSWMuSf7n7qOXrb4hIjed1HsOTiHqG0bj7xH2gtGN9Cd2Iz7PHU+2tnhCT2H3UJvt5IcSTpnEZfrOouMkySrD/bdR10+4BsxzT+LrpUaspkn3zLE2TvlKrG2kHrNjAocCD94ipTt4GcqrCz3p0BJbUsYtQSkg/8ArWru0759f2ClrNMxY4MVq1yqgDDmWE/b4zUY76B3htakdVvrHTl40mP29xz0lE1IYEIneFfeKLVpBn1QV2uJHo4lwbNXIp1KVgSFDMnTxpvY2cQkdbP2D8a57GOjzdInKMSexYxe+aNWhYAzOW+trbs9Innmbf6j3Kf8qd4spdQwlAJQMS8OR6+YEgHcAe+rB8mtnLd3MAgpkKUAdQFrKkjwiqbsFt87vdLq80u2nMHMYJOEdwSnwr6EaACRHChJ6iWhX4AWdH07+dSEGU1xyIrdpe6rnqDEjPiCDVQbbuH/ABBYOiAlKewjFP8A7VcNoGVVd5S7OE2ptz47cHtQSPcRQ7slIfTHFkXXBiEUu3lZiFyN49uh91NFnSKC3xkuslhiehqgYLIM8Kd9mNsUKT0VphYA6oWMQJGgz3nKlhCUkZgUR2ZuxLlpbkSEqxf05++PGgMA/BjyZEe76aDKGihMJbAGEbhwqrdo2wLSuNFHEO8TVsbSvw0SACchnVSbRohYVuIy7jpTicGC1qFtMPsZAIkQN5j2xVzJswS0kDQAJHcAPuqn7sRidaHFxI7ioTVvWp0FUEwlCcSo57qlzKeEp9R/EgdEVKPx0g4RoCYyJ516pwgLJJxIUlIy1yTMd5PhXTIwT1SRMT2xnXumeI+NDm+B8Tx9tSi4iSJAUhWkHhIjfUhlkJ60ArwhKlZwY/Rrip8AHMqjfPKprNkJgk9XdFdBPx3Ii1ZSZjfGp5Ck7bq8wpLTaAQnNRB46Z+2n5dnSBNVNtNa8doXwScI7qug5mZ4haBTj5gqa9FaxWyBuGZo882BniWnssxgutBGqnlqH/EJTNWdcIKrFCfVOJPYdU9xxeIpDbswasDLfxcu+M/bNOexzuOzuthRSoAlJGoyyI7CKXI3ZX5no9RVt0gx7Gd0ug7wapXab+NtP++79oqrutdjAIUmMC8xHPWqP2kb/fLT/vu7/wCdVI6dSjsDMZzkZEGWa93koAS86AEgABawIgZQDUV+83SZLrhyOq1H768rKfknqCLQ6SRJJ7STWWpwkpknxrKymk+iJv8AVIiznWlZWUMzps2akIWY1NZWURZBjldN/WlDaAi0PJAQAAlxaRHCAalu7S2sgg2l8gje85+avKymW7i4HETLnfUh5BSopIVIIJBB4gjSnhG09rj+KtH1zn5qysoSdQj9zBtRa4/irR9c5+as/ai1/KrR9c5+asrK6RiYvai1/KrR9c5+agm0d8PuYMbzq4JjE4tUThmJOVeVlQ/0yyfUJBZvB0f6i/6lfjUW12pajmpR7STWVlJmaCzml5XE+JohdNtcQqUrWkxEpUR7jWVlVjCkwpab4fUCC86RwLiz99Lt7PKUE4lExpJJrKypHcmw/tGcLvdIcQQSCFAggkQcsxTIu9XpV8K5nr11fjXtZUvK6UkKZoq9Hp/zXPR+Or8a9VeTs/5i9fjq49tZWVSNbj8zBer2fwrmvx1c+dd2L6fAyfdH/kX+NZWVMGxM2VfT8H4d36xf40n2p0lZJJJJM5mvayrr3FdQfSJwxnia72RwhaSCZkHXmKysohilf1j8xuevh8gAvOkcOkX+NSrtv+0oJw2h5M5GHVj3GsrKAvc1rifKadmtprX0YHnVogaDpnI8MVKtut7inVlTiyStRJKlEkkmSSTmaysq5+qZY6n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www.unitedwayaustin.org/wp-content/uploads/2013/05/Middle-School-VPL-Celebration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40050"/>
            <a:ext cx="5725017" cy="4086226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urplepushpin_0410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1874">
            <a:off x="6380960" y="2215924"/>
            <a:ext cx="719856" cy="7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47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7030A0"/>
      </a:accent2>
      <a:accent3>
        <a:srgbClr val="0BD0D9"/>
      </a:accent3>
      <a:accent4>
        <a:srgbClr val="7FD907"/>
      </a:accent4>
      <a:accent5>
        <a:srgbClr val="4D9B35"/>
      </a:accent5>
      <a:accent6>
        <a:srgbClr val="A75FAD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6899</TotalTime>
  <Words>991</Words>
  <Application>Microsoft Office PowerPoint</Application>
  <PresentationFormat>On-screen Show (4:3)</PresentationFormat>
  <Paragraphs>201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Batang</vt:lpstr>
      <vt:lpstr>Algerian</vt:lpstr>
      <vt:lpstr>Arial Black</vt:lpstr>
      <vt:lpstr>Arial Rounded MT Bold</vt:lpstr>
      <vt:lpstr>Bodoni MT Black</vt:lpstr>
      <vt:lpstr>Century Gothic</vt:lpstr>
      <vt:lpstr>Courier New</vt:lpstr>
      <vt:lpstr>Engravers MT</vt:lpstr>
      <vt:lpstr>Telugu MN</vt:lpstr>
      <vt:lpstr>Wingdings 2</vt:lpstr>
      <vt:lpstr>Austin</vt:lpstr>
      <vt:lpstr>Transitioning into Middle School</vt:lpstr>
      <vt:lpstr>PowerPoint Presentation</vt:lpstr>
      <vt:lpstr>Movin’ On Up </vt:lpstr>
      <vt:lpstr>The Student Body</vt:lpstr>
      <vt:lpstr>More Work!</vt:lpstr>
      <vt:lpstr>New Rules</vt:lpstr>
      <vt:lpstr>Class Schedule  </vt:lpstr>
      <vt:lpstr>Bye-Bye Recess</vt:lpstr>
      <vt:lpstr>You’ll be a PRO in no time</vt:lpstr>
      <vt:lpstr>Tips on Making the Transition</vt:lpstr>
      <vt:lpstr>Top 5 Survival Tips</vt:lpstr>
      <vt:lpstr>Acing Academics</vt:lpstr>
      <vt:lpstr>Develop Study Skills</vt:lpstr>
      <vt:lpstr>Get Involved!</vt:lpstr>
      <vt:lpstr>Making Friends</vt:lpstr>
      <vt:lpstr>Making Friends</vt:lpstr>
      <vt:lpstr>How to keep peace with friends?</vt:lpstr>
      <vt:lpstr>Avoiding Trouble</vt:lpstr>
      <vt:lpstr>Social Media</vt:lpstr>
      <vt:lpstr>People you Need to Know</vt:lpstr>
      <vt:lpstr>Make sure the paperwork is done!</vt:lpstr>
      <vt:lpstr>Start thinking about what you want to be when you grow up!</vt:lpstr>
      <vt:lpstr>Choices for after High School</vt:lpstr>
      <vt:lpstr>PowerPoint Presentation</vt:lpstr>
      <vt:lpstr>10 Truth Bombs  about Middle School</vt:lpstr>
      <vt:lpstr>Make the BEST out of  Middle School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Transitioning into Middle School</dc:title>
  <dc:creator>Lana Craig</dc:creator>
  <cp:lastModifiedBy>MARQUIS HEALEY</cp:lastModifiedBy>
  <cp:revision>73</cp:revision>
  <dcterms:created xsi:type="dcterms:W3CDTF">2014-05-02T15:27:17Z</dcterms:created>
  <dcterms:modified xsi:type="dcterms:W3CDTF">2020-04-22T18:24:59Z</dcterms:modified>
</cp:coreProperties>
</file>